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51206400" cy="34199513"/>
  <p:notesSz cx="7102475" cy="10233025"/>
  <p:defaultTextStyle>
    <a:defPPr>
      <a:defRPr lang="fr-FR"/>
    </a:defPPr>
    <a:lvl1pPr algn="l" defTabSz="4878388" rtl="0" eaLnBrk="0" fontAlgn="base" hangingPunct="0">
      <a:spcBef>
        <a:spcPct val="0"/>
      </a:spcBef>
      <a:spcAft>
        <a:spcPct val="0"/>
      </a:spcAft>
      <a:defRPr sz="9500" kern="1200">
        <a:solidFill>
          <a:schemeClr val="tx1"/>
        </a:solidFill>
        <a:latin typeface="Arial" panose="020B0604020202020204" pitchFamily="34" charset="0"/>
        <a:ea typeface="+mn-ea"/>
        <a:cs typeface="+mn-cs"/>
      </a:defRPr>
    </a:lvl1pPr>
    <a:lvl2pPr marL="2438400" indent="-1930400" algn="l" defTabSz="4878388" rtl="0" eaLnBrk="0" fontAlgn="base" hangingPunct="0">
      <a:spcBef>
        <a:spcPct val="0"/>
      </a:spcBef>
      <a:spcAft>
        <a:spcPct val="0"/>
      </a:spcAft>
      <a:defRPr sz="9500" kern="1200">
        <a:solidFill>
          <a:schemeClr val="tx1"/>
        </a:solidFill>
        <a:latin typeface="Arial" panose="020B0604020202020204" pitchFamily="34" charset="0"/>
        <a:ea typeface="+mn-ea"/>
        <a:cs typeface="+mn-cs"/>
      </a:defRPr>
    </a:lvl2pPr>
    <a:lvl3pPr marL="4878388" indent="-3860800" algn="l" defTabSz="4878388" rtl="0" eaLnBrk="0" fontAlgn="base" hangingPunct="0">
      <a:spcBef>
        <a:spcPct val="0"/>
      </a:spcBef>
      <a:spcAft>
        <a:spcPct val="0"/>
      </a:spcAft>
      <a:defRPr sz="9500" kern="1200">
        <a:solidFill>
          <a:schemeClr val="tx1"/>
        </a:solidFill>
        <a:latin typeface="Arial" panose="020B0604020202020204" pitchFamily="34" charset="0"/>
        <a:ea typeface="+mn-ea"/>
        <a:cs typeface="+mn-cs"/>
      </a:defRPr>
    </a:lvl3pPr>
    <a:lvl4pPr marL="7318375" indent="-5791200" algn="l" defTabSz="4878388" rtl="0" eaLnBrk="0" fontAlgn="base" hangingPunct="0">
      <a:spcBef>
        <a:spcPct val="0"/>
      </a:spcBef>
      <a:spcAft>
        <a:spcPct val="0"/>
      </a:spcAft>
      <a:defRPr sz="9500" kern="1200">
        <a:solidFill>
          <a:schemeClr val="tx1"/>
        </a:solidFill>
        <a:latin typeface="Arial" panose="020B0604020202020204" pitchFamily="34" charset="0"/>
        <a:ea typeface="+mn-ea"/>
        <a:cs typeface="+mn-cs"/>
      </a:defRPr>
    </a:lvl4pPr>
    <a:lvl5pPr marL="9758363" indent="-7721600" algn="l" defTabSz="4878388" rtl="0" eaLnBrk="0" fontAlgn="base" hangingPunct="0">
      <a:spcBef>
        <a:spcPct val="0"/>
      </a:spcBef>
      <a:spcAft>
        <a:spcPct val="0"/>
      </a:spcAft>
      <a:defRPr sz="9500" kern="1200">
        <a:solidFill>
          <a:schemeClr val="tx1"/>
        </a:solidFill>
        <a:latin typeface="Arial" panose="020B0604020202020204" pitchFamily="34" charset="0"/>
        <a:ea typeface="+mn-ea"/>
        <a:cs typeface="+mn-cs"/>
      </a:defRPr>
    </a:lvl5pPr>
    <a:lvl6pPr marL="2286000" algn="l" defTabSz="914400" rtl="0" eaLnBrk="1" latinLnBrk="0" hangingPunct="1">
      <a:defRPr sz="9500" kern="1200">
        <a:solidFill>
          <a:schemeClr val="tx1"/>
        </a:solidFill>
        <a:latin typeface="Arial" panose="020B0604020202020204" pitchFamily="34" charset="0"/>
        <a:ea typeface="+mn-ea"/>
        <a:cs typeface="+mn-cs"/>
      </a:defRPr>
    </a:lvl6pPr>
    <a:lvl7pPr marL="2743200" algn="l" defTabSz="914400" rtl="0" eaLnBrk="1" latinLnBrk="0" hangingPunct="1">
      <a:defRPr sz="9500" kern="1200">
        <a:solidFill>
          <a:schemeClr val="tx1"/>
        </a:solidFill>
        <a:latin typeface="Arial" panose="020B0604020202020204" pitchFamily="34" charset="0"/>
        <a:ea typeface="+mn-ea"/>
        <a:cs typeface="+mn-cs"/>
      </a:defRPr>
    </a:lvl7pPr>
    <a:lvl8pPr marL="3200400" algn="l" defTabSz="914400" rtl="0" eaLnBrk="1" latinLnBrk="0" hangingPunct="1">
      <a:defRPr sz="9500" kern="1200">
        <a:solidFill>
          <a:schemeClr val="tx1"/>
        </a:solidFill>
        <a:latin typeface="Arial" panose="020B0604020202020204" pitchFamily="34" charset="0"/>
        <a:ea typeface="+mn-ea"/>
        <a:cs typeface="+mn-cs"/>
      </a:defRPr>
    </a:lvl8pPr>
    <a:lvl9pPr marL="3657600" algn="l" defTabSz="914400" rtl="0" eaLnBrk="1" latinLnBrk="0" hangingPunct="1">
      <a:defRPr sz="95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772">
          <p15:clr>
            <a:srgbClr val="A4A3A4"/>
          </p15:clr>
        </p15:guide>
        <p15:guide id="2" pos="161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3370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5" d="100"/>
          <a:sy n="15" d="100"/>
        </p:scale>
        <p:origin x="1224" y="132"/>
      </p:cViewPr>
      <p:guideLst>
        <p:guide orient="horz" pos="10772"/>
        <p:guide pos="1612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7BF17B-B3E2-47E7-85EF-E363E8BB37DE}"/>
              </a:ext>
            </a:extLst>
          </p:cNvPr>
          <p:cNvSpPr>
            <a:spLocks noGrp="1"/>
          </p:cNvSpPr>
          <p:nvPr>
            <p:ph type="hdr" sz="quarter"/>
          </p:nvPr>
        </p:nvSpPr>
        <p:spPr>
          <a:xfrm>
            <a:off x="0" y="0"/>
            <a:ext cx="3078163" cy="511175"/>
          </a:xfrm>
          <a:prstGeom prst="rect">
            <a:avLst/>
          </a:prstGeom>
        </p:spPr>
        <p:txBody>
          <a:bodyPr vert="horz" lIns="99057" tIns="49528" rIns="99057" bIns="49528" rtlCol="0"/>
          <a:lstStyle>
            <a:lvl1pPr algn="l" defTabSz="4879238" eaLnBrk="1" hangingPunct="1">
              <a:defRPr sz="1300">
                <a:latin typeface="Arial" charset="0"/>
              </a:defRPr>
            </a:lvl1pPr>
          </a:lstStyle>
          <a:p>
            <a:pPr>
              <a:defRPr/>
            </a:pPr>
            <a:endParaRPr lang="fr-FR"/>
          </a:p>
        </p:txBody>
      </p:sp>
      <p:sp>
        <p:nvSpPr>
          <p:cNvPr id="3" name="Espace réservé de la date 2">
            <a:extLst>
              <a:ext uri="{FF2B5EF4-FFF2-40B4-BE49-F238E27FC236}">
                <a16:creationId xmlns:a16="http://schemas.microsoft.com/office/drawing/2014/main" id="{C792CF5C-3618-4AD4-B11F-64C29CE71655}"/>
              </a:ext>
            </a:extLst>
          </p:cNvPr>
          <p:cNvSpPr>
            <a:spLocks noGrp="1"/>
          </p:cNvSpPr>
          <p:nvPr>
            <p:ph type="dt" sz="quarter" idx="1"/>
          </p:nvPr>
        </p:nvSpPr>
        <p:spPr>
          <a:xfrm>
            <a:off x="4022725" y="0"/>
            <a:ext cx="3078163" cy="511175"/>
          </a:xfrm>
          <a:prstGeom prst="rect">
            <a:avLst/>
          </a:prstGeom>
        </p:spPr>
        <p:txBody>
          <a:bodyPr vert="horz" lIns="99057" tIns="49528" rIns="99057" bIns="49528" rtlCol="0"/>
          <a:lstStyle>
            <a:lvl1pPr algn="r" defTabSz="4879238" eaLnBrk="1" hangingPunct="1">
              <a:defRPr sz="1300">
                <a:latin typeface="Arial" charset="0"/>
              </a:defRPr>
            </a:lvl1pPr>
          </a:lstStyle>
          <a:p>
            <a:pPr>
              <a:defRPr/>
            </a:pPr>
            <a:fld id="{E1F1EE2B-4D62-40CC-AB47-C629BA51594F}" type="datetimeFigureOut">
              <a:rPr lang="fr-FR"/>
              <a:pPr>
                <a:defRPr/>
              </a:pPr>
              <a:t>16/08/2019</a:t>
            </a:fld>
            <a:endParaRPr lang="fr-FR"/>
          </a:p>
        </p:txBody>
      </p:sp>
      <p:sp>
        <p:nvSpPr>
          <p:cNvPr id="4" name="Espace réservé du pied de page 3">
            <a:extLst>
              <a:ext uri="{FF2B5EF4-FFF2-40B4-BE49-F238E27FC236}">
                <a16:creationId xmlns:a16="http://schemas.microsoft.com/office/drawing/2014/main" id="{70E5056D-863E-4B36-A69B-D3C6F8C005D1}"/>
              </a:ext>
            </a:extLst>
          </p:cNvPr>
          <p:cNvSpPr>
            <a:spLocks noGrp="1"/>
          </p:cNvSpPr>
          <p:nvPr>
            <p:ph type="ftr" sz="quarter" idx="2"/>
          </p:nvPr>
        </p:nvSpPr>
        <p:spPr>
          <a:xfrm>
            <a:off x="0" y="9720263"/>
            <a:ext cx="3078163" cy="511175"/>
          </a:xfrm>
          <a:prstGeom prst="rect">
            <a:avLst/>
          </a:prstGeom>
        </p:spPr>
        <p:txBody>
          <a:bodyPr vert="horz" lIns="99057" tIns="49528" rIns="99057" bIns="49528" rtlCol="0" anchor="b"/>
          <a:lstStyle>
            <a:lvl1pPr algn="l" defTabSz="4879238" eaLnBrk="1" hangingPunct="1">
              <a:defRPr sz="1300">
                <a:latin typeface="Arial" charset="0"/>
              </a:defRPr>
            </a:lvl1pPr>
          </a:lstStyle>
          <a:p>
            <a:pPr>
              <a:defRPr/>
            </a:pPr>
            <a:endParaRPr lang="fr-FR"/>
          </a:p>
        </p:txBody>
      </p:sp>
      <p:sp>
        <p:nvSpPr>
          <p:cNvPr id="5" name="Espace réservé du numéro de diapositive 4">
            <a:extLst>
              <a:ext uri="{FF2B5EF4-FFF2-40B4-BE49-F238E27FC236}">
                <a16:creationId xmlns:a16="http://schemas.microsoft.com/office/drawing/2014/main" id="{9F6682BD-16AD-4721-B9DB-117224955E1D}"/>
              </a:ext>
            </a:extLst>
          </p:cNvPr>
          <p:cNvSpPr>
            <a:spLocks noGrp="1"/>
          </p:cNvSpPr>
          <p:nvPr>
            <p:ph type="sldNum" sz="quarter" idx="3"/>
          </p:nvPr>
        </p:nvSpPr>
        <p:spPr>
          <a:xfrm>
            <a:off x="4022725" y="9720263"/>
            <a:ext cx="3078163" cy="511175"/>
          </a:xfrm>
          <a:prstGeom prst="rect">
            <a:avLst/>
          </a:prstGeom>
        </p:spPr>
        <p:txBody>
          <a:bodyPr vert="horz" wrap="square" lIns="99057" tIns="49528" rIns="99057" bIns="49528" numCol="1" anchor="b" anchorCtr="0" compatLnSpc="1">
            <a:prstTxWarp prst="textNoShape">
              <a:avLst/>
            </a:prstTxWarp>
          </a:bodyPr>
          <a:lstStyle>
            <a:lvl1pPr algn="r" defTabSz="4879238" eaLnBrk="1" hangingPunct="1">
              <a:defRPr sz="1300"/>
            </a:lvl1pPr>
          </a:lstStyle>
          <a:p>
            <a:pPr>
              <a:defRPr/>
            </a:pPr>
            <a:fld id="{9AE0B0A5-F3E0-4D6D-ADBA-F0B7379AED92}"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6A377837-1145-43F0-8D05-7F5E7A7B6C2D}"/>
              </a:ext>
            </a:extLst>
          </p:cNvPr>
          <p:cNvSpPr>
            <a:spLocks noGrp="1"/>
          </p:cNvSpPr>
          <p:nvPr>
            <p:ph type="hdr" sz="quarter"/>
          </p:nvPr>
        </p:nvSpPr>
        <p:spPr>
          <a:xfrm>
            <a:off x="0" y="0"/>
            <a:ext cx="3078163" cy="511175"/>
          </a:xfrm>
          <a:prstGeom prst="rect">
            <a:avLst/>
          </a:prstGeom>
        </p:spPr>
        <p:txBody>
          <a:bodyPr vert="horz" lIns="99057" tIns="49528" rIns="99057" bIns="49528" rtlCol="0"/>
          <a:lstStyle>
            <a:lvl1pPr algn="l" defTabSz="4747304" eaLnBrk="1" fontAlgn="auto" hangingPunct="1">
              <a:spcBef>
                <a:spcPts val="0"/>
              </a:spcBef>
              <a:spcAft>
                <a:spcPts val="0"/>
              </a:spcAft>
              <a:defRPr sz="13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7BE687BB-91B3-4DCB-9E04-A9AF648DDBFB}"/>
              </a:ext>
            </a:extLst>
          </p:cNvPr>
          <p:cNvSpPr>
            <a:spLocks noGrp="1"/>
          </p:cNvSpPr>
          <p:nvPr>
            <p:ph type="dt" idx="1"/>
          </p:nvPr>
        </p:nvSpPr>
        <p:spPr>
          <a:xfrm>
            <a:off x="4022725" y="0"/>
            <a:ext cx="3078163" cy="511175"/>
          </a:xfrm>
          <a:prstGeom prst="rect">
            <a:avLst/>
          </a:prstGeom>
        </p:spPr>
        <p:txBody>
          <a:bodyPr vert="horz" lIns="99057" tIns="49528" rIns="99057" bIns="49528" rtlCol="0"/>
          <a:lstStyle>
            <a:lvl1pPr algn="r" defTabSz="4747304" eaLnBrk="1" fontAlgn="auto" hangingPunct="1">
              <a:spcBef>
                <a:spcPts val="0"/>
              </a:spcBef>
              <a:spcAft>
                <a:spcPts val="0"/>
              </a:spcAft>
              <a:defRPr sz="1300">
                <a:latin typeface="+mn-lt"/>
              </a:defRPr>
            </a:lvl1pPr>
          </a:lstStyle>
          <a:p>
            <a:pPr>
              <a:defRPr/>
            </a:pPr>
            <a:fld id="{23D51FE4-65E9-4272-BEE7-F88A629B5A82}" type="datetimeFigureOut">
              <a:rPr lang="fr-FR"/>
              <a:pPr>
                <a:defRPr/>
              </a:pPr>
              <a:t>16/08/2019</a:t>
            </a:fld>
            <a:endParaRPr lang="fr-FR"/>
          </a:p>
        </p:txBody>
      </p:sp>
      <p:sp>
        <p:nvSpPr>
          <p:cNvPr id="4" name="Espace réservé de l'image des diapositives 3">
            <a:extLst>
              <a:ext uri="{FF2B5EF4-FFF2-40B4-BE49-F238E27FC236}">
                <a16:creationId xmlns:a16="http://schemas.microsoft.com/office/drawing/2014/main" id="{F9A9A958-9C23-4053-9F1C-AC61958EDAA5}"/>
              </a:ext>
            </a:extLst>
          </p:cNvPr>
          <p:cNvSpPr>
            <a:spLocks noGrp="1" noRot="1" noChangeAspect="1"/>
          </p:cNvSpPr>
          <p:nvPr>
            <p:ph type="sldImg" idx="2"/>
          </p:nvPr>
        </p:nvSpPr>
        <p:spPr>
          <a:xfrm>
            <a:off x="677863" y="766763"/>
            <a:ext cx="5746750" cy="3838575"/>
          </a:xfrm>
          <a:prstGeom prst="rect">
            <a:avLst/>
          </a:prstGeom>
          <a:noFill/>
          <a:ln w="12700">
            <a:solidFill>
              <a:prstClr val="black"/>
            </a:solidFill>
          </a:ln>
        </p:spPr>
        <p:txBody>
          <a:bodyPr vert="horz" lIns="99057" tIns="49528" rIns="99057" bIns="49528" rtlCol="0" anchor="ctr"/>
          <a:lstStyle/>
          <a:p>
            <a:pPr lvl="0"/>
            <a:endParaRPr lang="fr-FR" noProof="0"/>
          </a:p>
        </p:txBody>
      </p:sp>
      <p:sp>
        <p:nvSpPr>
          <p:cNvPr id="5" name="Espace réservé des commentaires 4">
            <a:extLst>
              <a:ext uri="{FF2B5EF4-FFF2-40B4-BE49-F238E27FC236}">
                <a16:creationId xmlns:a16="http://schemas.microsoft.com/office/drawing/2014/main" id="{BCB6D60C-75FA-4FF9-B676-613A4FEDA22E}"/>
              </a:ext>
            </a:extLst>
          </p:cNvPr>
          <p:cNvSpPr>
            <a:spLocks noGrp="1"/>
          </p:cNvSpPr>
          <p:nvPr>
            <p:ph type="body" sz="quarter" idx="3"/>
          </p:nvPr>
        </p:nvSpPr>
        <p:spPr>
          <a:xfrm>
            <a:off x="709613" y="4860925"/>
            <a:ext cx="5683250" cy="4605338"/>
          </a:xfrm>
          <a:prstGeom prst="rect">
            <a:avLst/>
          </a:prstGeom>
        </p:spPr>
        <p:txBody>
          <a:bodyPr vert="horz" lIns="99057" tIns="49528" rIns="99057" bIns="49528"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F8663607-539F-4F59-9847-9266B32FF090}"/>
              </a:ext>
            </a:extLst>
          </p:cNvPr>
          <p:cNvSpPr>
            <a:spLocks noGrp="1"/>
          </p:cNvSpPr>
          <p:nvPr>
            <p:ph type="ftr" sz="quarter" idx="4"/>
          </p:nvPr>
        </p:nvSpPr>
        <p:spPr>
          <a:xfrm>
            <a:off x="0" y="9720263"/>
            <a:ext cx="3078163" cy="511175"/>
          </a:xfrm>
          <a:prstGeom prst="rect">
            <a:avLst/>
          </a:prstGeom>
        </p:spPr>
        <p:txBody>
          <a:bodyPr vert="horz" lIns="99057" tIns="49528" rIns="99057" bIns="49528" rtlCol="0" anchor="b"/>
          <a:lstStyle>
            <a:lvl1pPr algn="l" defTabSz="4747304" eaLnBrk="1" fontAlgn="auto" hangingPunct="1">
              <a:spcBef>
                <a:spcPts val="0"/>
              </a:spcBef>
              <a:spcAft>
                <a:spcPts val="0"/>
              </a:spcAft>
              <a:defRPr sz="13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1769F950-8C87-4DD1-95A7-543880D276F3}"/>
              </a:ext>
            </a:extLst>
          </p:cNvPr>
          <p:cNvSpPr>
            <a:spLocks noGrp="1"/>
          </p:cNvSpPr>
          <p:nvPr>
            <p:ph type="sldNum" sz="quarter" idx="5"/>
          </p:nvPr>
        </p:nvSpPr>
        <p:spPr>
          <a:xfrm>
            <a:off x="4022725" y="9720263"/>
            <a:ext cx="3078163" cy="511175"/>
          </a:xfrm>
          <a:prstGeom prst="rect">
            <a:avLst/>
          </a:prstGeom>
        </p:spPr>
        <p:txBody>
          <a:bodyPr vert="horz" wrap="square" lIns="99057" tIns="49528" rIns="99057" bIns="49528" numCol="1" anchor="b" anchorCtr="0" compatLnSpc="1">
            <a:prstTxWarp prst="textNoShape">
              <a:avLst/>
            </a:prstTxWarp>
          </a:bodyPr>
          <a:lstStyle>
            <a:lvl1pPr algn="r" defTabSz="4746625" eaLnBrk="1" hangingPunct="1">
              <a:defRPr sz="1300">
                <a:latin typeface="Calibri" panose="020F0502020204030204" pitchFamily="34" charset="0"/>
              </a:defRPr>
            </a:lvl1pPr>
          </a:lstStyle>
          <a:p>
            <a:pPr>
              <a:defRPr/>
            </a:pPr>
            <a:fld id="{31BDFC85-8494-4B96-877A-65B894DE4BCE}"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notesStyle>
    <a:lvl1pPr algn="l" defTabSz="4878388" rtl="0" eaLnBrk="0" fontAlgn="base" hangingPunct="0">
      <a:spcBef>
        <a:spcPct val="30000"/>
      </a:spcBef>
      <a:spcAft>
        <a:spcPct val="0"/>
      </a:spcAft>
      <a:defRPr sz="6400" kern="1200">
        <a:solidFill>
          <a:schemeClr val="tx1"/>
        </a:solidFill>
        <a:latin typeface="+mn-lt"/>
        <a:ea typeface="+mn-ea"/>
        <a:cs typeface="+mn-cs"/>
      </a:defRPr>
    </a:lvl1pPr>
    <a:lvl2pPr marL="2438400" algn="l" defTabSz="4878388" rtl="0" eaLnBrk="0" fontAlgn="base" hangingPunct="0">
      <a:spcBef>
        <a:spcPct val="30000"/>
      </a:spcBef>
      <a:spcAft>
        <a:spcPct val="0"/>
      </a:spcAft>
      <a:defRPr sz="6400" kern="1200">
        <a:solidFill>
          <a:schemeClr val="tx1"/>
        </a:solidFill>
        <a:latin typeface="+mn-lt"/>
        <a:ea typeface="+mn-ea"/>
        <a:cs typeface="+mn-cs"/>
      </a:defRPr>
    </a:lvl2pPr>
    <a:lvl3pPr marL="4878388" algn="l" defTabSz="4878388" rtl="0" eaLnBrk="0" fontAlgn="base" hangingPunct="0">
      <a:spcBef>
        <a:spcPct val="30000"/>
      </a:spcBef>
      <a:spcAft>
        <a:spcPct val="0"/>
      </a:spcAft>
      <a:defRPr sz="6400" kern="1200">
        <a:solidFill>
          <a:schemeClr val="tx1"/>
        </a:solidFill>
        <a:latin typeface="+mn-lt"/>
        <a:ea typeface="+mn-ea"/>
        <a:cs typeface="+mn-cs"/>
      </a:defRPr>
    </a:lvl3pPr>
    <a:lvl4pPr marL="7318375" algn="l" defTabSz="4878388" rtl="0" eaLnBrk="0" fontAlgn="base" hangingPunct="0">
      <a:spcBef>
        <a:spcPct val="30000"/>
      </a:spcBef>
      <a:spcAft>
        <a:spcPct val="0"/>
      </a:spcAft>
      <a:defRPr sz="6400" kern="1200">
        <a:solidFill>
          <a:schemeClr val="tx1"/>
        </a:solidFill>
        <a:latin typeface="+mn-lt"/>
        <a:ea typeface="+mn-ea"/>
        <a:cs typeface="+mn-cs"/>
      </a:defRPr>
    </a:lvl4pPr>
    <a:lvl5pPr marL="9758363" algn="l" defTabSz="4878388" rtl="0" eaLnBrk="0" fontAlgn="base" hangingPunct="0">
      <a:spcBef>
        <a:spcPct val="30000"/>
      </a:spcBef>
      <a:spcAft>
        <a:spcPct val="0"/>
      </a:spcAft>
      <a:defRPr sz="6400" kern="1200">
        <a:solidFill>
          <a:schemeClr val="tx1"/>
        </a:solidFill>
        <a:latin typeface="+mn-lt"/>
        <a:ea typeface="+mn-ea"/>
        <a:cs typeface="+mn-cs"/>
      </a:defRPr>
    </a:lvl5pPr>
    <a:lvl6pPr marL="12200217" algn="l" defTabSz="4880087" rtl="0" eaLnBrk="1" latinLnBrk="0" hangingPunct="1">
      <a:defRPr sz="6459" kern="1200">
        <a:solidFill>
          <a:schemeClr val="tx1"/>
        </a:solidFill>
        <a:latin typeface="+mn-lt"/>
        <a:ea typeface="+mn-ea"/>
        <a:cs typeface="+mn-cs"/>
      </a:defRPr>
    </a:lvl6pPr>
    <a:lvl7pPr marL="14640261" algn="l" defTabSz="4880087" rtl="0" eaLnBrk="1" latinLnBrk="0" hangingPunct="1">
      <a:defRPr sz="6459" kern="1200">
        <a:solidFill>
          <a:schemeClr val="tx1"/>
        </a:solidFill>
        <a:latin typeface="+mn-lt"/>
        <a:ea typeface="+mn-ea"/>
        <a:cs typeface="+mn-cs"/>
      </a:defRPr>
    </a:lvl7pPr>
    <a:lvl8pPr marL="17080304" algn="l" defTabSz="4880087" rtl="0" eaLnBrk="1" latinLnBrk="0" hangingPunct="1">
      <a:defRPr sz="6459" kern="1200">
        <a:solidFill>
          <a:schemeClr val="tx1"/>
        </a:solidFill>
        <a:latin typeface="+mn-lt"/>
        <a:ea typeface="+mn-ea"/>
        <a:cs typeface="+mn-cs"/>
      </a:defRPr>
    </a:lvl8pPr>
    <a:lvl9pPr marL="19520348" algn="l" defTabSz="4880087" rtl="0" eaLnBrk="1" latinLnBrk="0" hangingPunct="1">
      <a:defRPr sz="645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a:extLst>
              <a:ext uri="{FF2B5EF4-FFF2-40B4-BE49-F238E27FC236}">
                <a16:creationId xmlns:a16="http://schemas.microsoft.com/office/drawing/2014/main" id="{6FF5363B-E6AB-4134-9292-9F804EB40D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ce réservé des commentaires 2">
            <a:extLst>
              <a:ext uri="{FF2B5EF4-FFF2-40B4-BE49-F238E27FC236}">
                <a16:creationId xmlns:a16="http://schemas.microsoft.com/office/drawing/2014/main" id="{658555CA-662C-4C3A-900F-14F591D1F085}"/>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4879238" eaLnBrk="1" hangingPunct="1">
              <a:spcBef>
                <a:spcPct val="0"/>
              </a:spcBef>
              <a:defRPr/>
            </a:pPr>
            <a:endParaRPr lang="en-US" altLang="fr-FR" sz="6459"/>
          </a:p>
        </p:txBody>
      </p:sp>
      <p:sp>
        <p:nvSpPr>
          <p:cNvPr id="5124" name="Espace réservé du numéro de diapositive 3">
            <a:extLst>
              <a:ext uri="{FF2B5EF4-FFF2-40B4-BE49-F238E27FC236}">
                <a16:creationId xmlns:a16="http://schemas.microsoft.com/office/drawing/2014/main" id="{B0F02FF0-82D3-44A0-AF5A-27B65C4BF2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45038">
              <a:spcBef>
                <a:spcPct val="30000"/>
              </a:spcBef>
              <a:defRPr sz="6400">
                <a:solidFill>
                  <a:schemeClr val="tx1"/>
                </a:solidFill>
                <a:latin typeface="Calibri" panose="020F0502020204030204" pitchFamily="34" charset="0"/>
              </a:defRPr>
            </a:lvl1pPr>
            <a:lvl2pPr marL="742950" indent="-285750" defTabSz="4745038">
              <a:spcBef>
                <a:spcPct val="30000"/>
              </a:spcBef>
              <a:defRPr sz="6400">
                <a:solidFill>
                  <a:schemeClr val="tx1"/>
                </a:solidFill>
                <a:latin typeface="Calibri" panose="020F0502020204030204" pitchFamily="34" charset="0"/>
              </a:defRPr>
            </a:lvl2pPr>
            <a:lvl3pPr marL="1143000" indent="-228600" defTabSz="4745038">
              <a:spcBef>
                <a:spcPct val="30000"/>
              </a:spcBef>
              <a:defRPr sz="6400">
                <a:solidFill>
                  <a:schemeClr val="tx1"/>
                </a:solidFill>
                <a:latin typeface="Calibri" panose="020F0502020204030204" pitchFamily="34" charset="0"/>
              </a:defRPr>
            </a:lvl3pPr>
            <a:lvl4pPr marL="1600200" indent="-228600" defTabSz="4745038">
              <a:spcBef>
                <a:spcPct val="30000"/>
              </a:spcBef>
              <a:defRPr sz="6400">
                <a:solidFill>
                  <a:schemeClr val="tx1"/>
                </a:solidFill>
                <a:latin typeface="Calibri" panose="020F0502020204030204" pitchFamily="34" charset="0"/>
              </a:defRPr>
            </a:lvl4pPr>
            <a:lvl5pPr marL="2057400" indent="-228600" defTabSz="4745038">
              <a:spcBef>
                <a:spcPct val="30000"/>
              </a:spcBef>
              <a:defRPr sz="6400">
                <a:solidFill>
                  <a:schemeClr val="tx1"/>
                </a:solidFill>
                <a:latin typeface="Calibri" panose="020F0502020204030204" pitchFamily="34" charset="0"/>
              </a:defRPr>
            </a:lvl5pPr>
            <a:lvl6pPr marL="2514600" indent="-228600" defTabSz="4745038" eaLnBrk="0" fontAlgn="base" hangingPunct="0">
              <a:spcBef>
                <a:spcPct val="30000"/>
              </a:spcBef>
              <a:spcAft>
                <a:spcPct val="0"/>
              </a:spcAft>
              <a:defRPr sz="6400">
                <a:solidFill>
                  <a:schemeClr val="tx1"/>
                </a:solidFill>
                <a:latin typeface="Calibri" panose="020F0502020204030204" pitchFamily="34" charset="0"/>
              </a:defRPr>
            </a:lvl6pPr>
            <a:lvl7pPr marL="2971800" indent="-228600" defTabSz="4745038" eaLnBrk="0" fontAlgn="base" hangingPunct="0">
              <a:spcBef>
                <a:spcPct val="30000"/>
              </a:spcBef>
              <a:spcAft>
                <a:spcPct val="0"/>
              </a:spcAft>
              <a:defRPr sz="6400">
                <a:solidFill>
                  <a:schemeClr val="tx1"/>
                </a:solidFill>
                <a:latin typeface="Calibri" panose="020F0502020204030204" pitchFamily="34" charset="0"/>
              </a:defRPr>
            </a:lvl7pPr>
            <a:lvl8pPr marL="3429000" indent="-228600" defTabSz="4745038" eaLnBrk="0" fontAlgn="base" hangingPunct="0">
              <a:spcBef>
                <a:spcPct val="30000"/>
              </a:spcBef>
              <a:spcAft>
                <a:spcPct val="0"/>
              </a:spcAft>
              <a:defRPr sz="6400">
                <a:solidFill>
                  <a:schemeClr val="tx1"/>
                </a:solidFill>
                <a:latin typeface="Calibri" panose="020F0502020204030204" pitchFamily="34" charset="0"/>
              </a:defRPr>
            </a:lvl8pPr>
            <a:lvl9pPr marL="3886200" indent="-228600" defTabSz="4745038" eaLnBrk="0" fontAlgn="base" hangingPunct="0">
              <a:spcBef>
                <a:spcPct val="30000"/>
              </a:spcBef>
              <a:spcAft>
                <a:spcPct val="0"/>
              </a:spcAft>
              <a:defRPr sz="6400">
                <a:solidFill>
                  <a:schemeClr val="tx1"/>
                </a:solidFill>
                <a:latin typeface="Calibri" panose="020F0502020204030204" pitchFamily="34" charset="0"/>
              </a:defRPr>
            </a:lvl9pPr>
          </a:lstStyle>
          <a:p>
            <a:pPr>
              <a:spcBef>
                <a:spcPct val="0"/>
              </a:spcBef>
            </a:pPr>
            <a:fld id="{D101C0C8-444B-4515-B5A8-848701B2F2DA}" type="slidenum">
              <a:rPr lang="fr-FR" altLang="fr-FR" sz="1300" smtClean="0"/>
              <a:pPr>
                <a:spcBef>
                  <a:spcPct val="0"/>
                </a:spcBef>
              </a:pPr>
              <a:t>1</a:t>
            </a:fld>
            <a:endParaRPr lang="fr-FR" altLang="fr-FR"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3840481" y="10624018"/>
            <a:ext cx="43525440" cy="7330728"/>
          </a:xfrm>
        </p:spPr>
        <p:txBody>
          <a:bodyPr/>
          <a:lstStyle/>
          <a:p>
            <a:r>
              <a:rPr lang="fr-FR"/>
              <a:t>Cliquez pour modifier le style du titre</a:t>
            </a:r>
          </a:p>
        </p:txBody>
      </p:sp>
      <p:sp>
        <p:nvSpPr>
          <p:cNvPr id="3" name="Sous-titre 2"/>
          <p:cNvSpPr>
            <a:spLocks noGrp="1"/>
          </p:cNvSpPr>
          <p:nvPr>
            <p:ph type="subTitle" idx="1"/>
          </p:nvPr>
        </p:nvSpPr>
        <p:spPr>
          <a:xfrm>
            <a:off x="7680962" y="19379724"/>
            <a:ext cx="35844479" cy="8739876"/>
          </a:xfrm>
        </p:spPr>
        <p:txBody>
          <a:bodyPr/>
          <a:lstStyle>
            <a:lvl1pPr marL="0" indent="0" algn="ctr">
              <a:buNone/>
              <a:defRPr>
                <a:solidFill>
                  <a:schemeClr val="tx1">
                    <a:tint val="75000"/>
                  </a:schemeClr>
                </a:solidFill>
              </a:defRPr>
            </a:lvl1pPr>
            <a:lvl2pPr marL="2287103" indent="0" algn="ctr">
              <a:buNone/>
              <a:defRPr>
                <a:solidFill>
                  <a:schemeClr val="tx1">
                    <a:tint val="75000"/>
                  </a:schemeClr>
                </a:solidFill>
              </a:defRPr>
            </a:lvl2pPr>
            <a:lvl3pPr marL="4574205" indent="0" algn="ctr">
              <a:buNone/>
              <a:defRPr>
                <a:solidFill>
                  <a:schemeClr val="tx1">
                    <a:tint val="75000"/>
                  </a:schemeClr>
                </a:solidFill>
              </a:defRPr>
            </a:lvl3pPr>
            <a:lvl4pPr marL="6861308" indent="0" algn="ctr">
              <a:buNone/>
              <a:defRPr>
                <a:solidFill>
                  <a:schemeClr val="tx1">
                    <a:tint val="75000"/>
                  </a:schemeClr>
                </a:solidFill>
              </a:defRPr>
            </a:lvl4pPr>
            <a:lvl5pPr marL="9148410" indent="0" algn="ctr">
              <a:buNone/>
              <a:defRPr>
                <a:solidFill>
                  <a:schemeClr val="tx1">
                    <a:tint val="75000"/>
                  </a:schemeClr>
                </a:solidFill>
              </a:defRPr>
            </a:lvl5pPr>
            <a:lvl6pPr marL="11435513" indent="0" algn="ctr">
              <a:buNone/>
              <a:defRPr>
                <a:solidFill>
                  <a:schemeClr val="tx1">
                    <a:tint val="75000"/>
                  </a:schemeClr>
                </a:solidFill>
              </a:defRPr>
            </a:lvl6pPr>
            <a:lvl7pPr marL="13722615" indent="0" algn="ctr">
              <a:buNone/>
              <a:defRPr>
                <a:solidFill>
                  <a:schemeClr val="tx1">
                    <a:tint val="75000"/>
                  </a:schemeClr>
                </a:solidFill>
              </a:defRPr>
            </a:lvl7pPr>
            <a:lvl8pPr marL="16009718" indent="0" algn="ctr">
              <a:buNone/>
              <a:defRPr>
                <a:solidFill>
                  <a:schemeClr val="tx1">
                    <a:tint val="75000"/>
                  </a:schemeClr>
                </a:solidFill>
              </a:defRPr>
            </a:lvl8pPr>
            <a:lvl9pPr marL="1829682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a:ext uri="{FF2B5EF4-FFF2-40B4-BE49-F238E27FC236}">
                <a16:creationId xmlns:a16="http://schemas.microsoft.com/office/drawing/2014/main" id="{A68165FD-0079-4FAC-B33D-A6954445ED98}"/>
              </a:ext>
            </a:extLst>
          </p:cNvPr>
          <p:cNvSpPr>
            <a:spLocks noGrp="1"/>
          </p:cNvSpPr>
          <p:nvPr>
            <p:ph type="dt" sz="half" idx="10"/>
          </p:nvPr>
        </p:nvSpPr>
        <p:spPr/>
        <p:txBody>
          <a:bodyPr/>
          <a:lstStyle>
            <a:lvl1pPr>
              <a:defRPr/>
            </a:lvl1pPr>
          </a:lstStyle>
          <a:p>
            <a:pPr>
              <a:defRPr/>
            </a:pPr>
            <a:fld id="{CB535024-1D58-4AE8-A796-676790F3B7F1}"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456C2224-B58F-4366-A1C8-26497752E1A5}"/>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43AC8562-47C9-4ADC-BE89-5E80C36031E3}"/>
              </a:ext>
            </a:extLst>
          </p:cNvPr>
          <p:cNvSpPr>
            <a:spLocks noGrp="1"/>
          </p:cNvSpPr>
          <p:nvPr>
            <p:ph type="sldNum" sz="quarter" idx="12"/>
          </p:nvPr>
        </p:nvSpPr>
        <p:spPr/>
        <p:txBody>
          <a:bodyPr/>
          <a:lstStyle>
            <a:lvl1pPr>
              <a:defRPr/>
            </a:lvl1pPr>
          </a:lstStyle>
          <a:p>
            <a:pPr>
              <a:defRPr/>
            </a:pPr>
            <a:fld id="{50B50B0E-1BFE-423B-A1F2-33F7C6803EC6}" type="slidenum">
              <a:rPr lang="fr-FR" altLang="fr-FR"/>
              <a:pPr>
                <a:defRPr/>
              </a:pPr>
              <a:t>‹#›</a:t>
            </a:fld>
            <a:endParaRPr lang="fr-FR" altLang="fr-FR"/>
          </a:p>
        </p:txBody>
      </p:sp>
    </p:spTree>
    <p:extLst>
      <p:ext uri="{BB962C8B-B14F-4D97-AF65-F5344CB8AC3E}">
        <p14:creationId xmlns:p14="http://schemas.microsoft.com/office/powerpoint/2010/main" val="1951783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568FB1-09BC-4A6C-8891-658A1967B2ED}"/>
              </a:ext>
            </a:extLst>
          </p:cNvPr>
          <p:cNvSpPr>
            <a:spLocks noGrp="1"/>
          </p:cNvSpPr>
          <p:nvPr>
            <p:ph type="dt" sz="half" idx="10"/>
          </p:nvPr>
        </p:nvSpPr>
        <p:spPr/>
        <p:txBody>
          <a:bodyPr/>
          <a:lstStyle>
            <a:lvl1pPr>
              <a:defRPr/>
            </a:lvl1pPr>
          </a:lstStyle>
          <a:p>
            <a:pPr>
              <a:defRPr/>
            </a:pPr>
            <a:fld id="{7512AE32-1244-4DB3-92AB-A00B94CA61C0}"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979BEBBF-9325-43E0-9A44-1473F7728A95}"/>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F0788754-22E4-4FB5-9C39-725726713D65}"/>
              </a:ext>
            </a:extLst>
          </p:cNvPr>
          <p:cNvSpPr>
            <a:spLocks noGrp="1"/>
          </p:cNvSpPr>
          <p:nvPr>
            <p:ph type="sldNum" sz="quarter" idx="12"/>
          </p:nvPr>
        </p:nvSpPr>
        <p:spPr/>
        <p:txBody>
          <a:bodyPr/>
          <a:lstStyle>
            <a:lvl1pPr>
              <a:defRPr/>
            </a:lvl1pPr>
          </a:lstStyle>
          <a:p>
            <a:pPr>
              <a:defRPr/>
            </a:pPr>
            <a:fld id="{F375560E-8411-40B7-AD62-71EE15007000}" type="slidenum">
              <a:rPr lang="fr-FR" altLang="fr-FR"/>
              <a:pPr>
                <a:defRPr/>
              </a:pPr>
              <a:t>‹#›</a:t>
            </a:fld>
            <a:endParaRPr lang="fr-FR" altLang="fr-FR"/>
          </a:p>
        </p:txBody>
      </p:sp>
    </p:spTree>
    <p:extLst>
      <p:ext uri="{BB962C8B-B14F-4D97-AF65-F5344CB8AC3E}">
        <p14:creationId xmlns:p14="http://schemas.microsoft.com/office/powerpoint/2010/main" val="2914020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33029963" y="8771543"/>
            <a:ext cx="41276273" cy="186901924"/>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9174481" y="8771543"/>
            <a:ext cx="123002039" cy="186901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5FC9ACE-2F41-42C1-B15A-2904C766005E}"/>
              </a:ext>
            </a:extLst>
          </p:cNvPr>
          <p:cNvSpPr>
            <a:spLocks noGrp="1"/>
          </p:cNvSpPr>
          <p:nvPr>
            <p:ph type="dt" sz="half" idx="10"/>
          </p:nvPr>
        </p:nvSpPr>
        <p:spPr/>
        <p:txBody>
          <a:bodyPr/>
          <a:lstStyle>
            <a:lvl1pPr>
              <a:defRPr/>
            </a:lvl1pPr>
          </a:lstStyle>
          <a:p>
            <a:pPr>
              <a:defRPr/>
            </a:pPr>
            <a:fld id="{C5B46A33-3C83-41B9-9079-F32571506F7C}"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F7D190BB-A6BC-4F17-B1B9-A1CD20471A1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170299A7-E659-4D18-BD93-9AFF82F76382}"/>
              </a:ext>
            </a:extLst>
          </p:cNvPr>
          <p:cNvSpPr>
            <a:spLocks noGrp="1"/>
          </p:cNvSpPr>
          <p:nvPr>
            <p:ph type="sldNum" sz="quarter" idx="12"/>
          </p:nvPr>
        </p:nvSpPr>
        <p:spPr/>
        <p:txBody>
          <a:bodyPr/>
          <a:lstStyle>
            <a:lvl1pPr>
              <a:defRPr/>
            </a:lvl1pPr>
          </a:lstStyle>
          <a:p>
            <a:pPr>
              <a:defRPr/>
            </a:pPr>
            <a:fld id="{FE4A2C2B-7FE6-4202-BE33-AAE78296125F}" type="slidenum">
              <a:rPr lang="fr-FR" altLang="fr-FR"/>
              <a:pPr>
                <a:defRPr/>
              </a:pPr>
              <a:t>‹#›</a:t>
            </a:fld>
            <a:endParaRPr lang="fr-FR" altLang="fr-FR"/>
          </a:p>
        </p:txBody>
      </p:sp>
    </p:spTree>
    <p:extLst>
      <p:ext uri="{BB962C8B-B14F-4D97-AF65-F5344CB8AC3E}">
        <p14:creationId xmlns:p14="http://schemas.microsoft.com/office/powerpoint/2010/main" val="97023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54D409-D852-48CF-8859-BE73A9D43666}"/>
              </a:ext>
            </a:extLst>
          </p:cNvPr>
          <p:cNvSpPr>
            <a:spLocks noGrp="1"/>
          </p:cNvSpPr>
          <p:nvPr>
            <p:ph type="dt" sz="half" idx="10"/>
          </p:nvPr>
        </p:nvSpPr>
        <p:spPr/>
        <p:txBody>
          <a:bodyPr/>
          <a:lstStyle>
            <a:lvl1pPr>
              <a:defRPr/>
            </a:lvl1pPr>
          </a:lstStyle>
          <a:p>
            <a:pPr>
              <a:defRPr/>
            </a:pPr>
            <a:fld id="{3072B19F-1E9F-4F13-A4BC-7B7D7BCCA69C}"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0BC16477-1492-44E7-A865-E5F0E02E24BD}"/>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5BD0E75-CD63-482E-9EE1-B83D6D6B3E13}"/>
              </a:ext>
            </a:extLst>
          </p:cNvPr>
          <p:cNvSpPr>
            <a:spLocks noGrp="1"/>
          </p:cNvSpPr>
          <p:nvPr>
            <p:ph type="sldNum" sz="quarter" idx="12"/>
          </p:nvPr>
        </p:nvSpPr>
        <p:spPr/>
        <p:txBody>
          <a:bodyPr/>
          <a:lstStyle>
            <a:lvl1pPr>
              <a:defRPr/>
            </a:lvl1pPr>
          </a:lstStyle>
          <a:p>
            <a:pPr>
              <a:defRPr/>
            </a:pPr>
            <a:fld id="{9D1A187A-A71D-4099-B9E9-AF2596D041B2}" type="slidenum">
              <a:rPr lang="fr-FR" altLang="fr-FR"/>
              <a:pPr>
                <a:defRPr/>
              </a:pPr>
              <a:t>‹#›</a:t>
            </a:fld>
            <a:endParaRPr lang="fr-FR" altLang="fr-FR"/>
          </a:p>
        </p:txBody>
      </p:sp>
    </p:spTree>
    <p:extLst>
      <p:ext uri="{BB962C8B-B14F-4D97-AF65-F5344CB8AC3E}">
        <p14:creationId xmlns:p14="http://schemas.microsoft.com/office/powerpoint/2010/main" val="147721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4044954" y="21976357"/>
            <a:ext cx="43525440" cy="6792403"/>
          </a:xfrm>
        </p:spPr>
        <p:txBody>
          <a:bodyPr anchor="t"/>
          <a:lstStyle>
            <a:lvl1pPr algn="l">
              <a:defRPr sz="20041" b="1" cap="all"/>
            </a:lvl1pPr>
          </a:lstStyle>
          <a:p>
            <a:r>
              <a:rPr lang="fr-FR"/>
              <a:t>Cliquez pour modifier le style du titre</a:t>
            </a:r>
          </a:p>
        </p:txBody>
      </p:sp>
      <p:sp>
        <p:nvSpPr>
          <p:cNvPr id="3" name="Espace réservé du texte 2"/>
          <p:cNvSpPr>
            <a:spLocks noGrp="1"/>
          </p:cNvSpPr>
          <p:nvPr>
            <p:ph type="body" idx="1"/>
          </p:nvPr>
        </p:nvSpPr>
        <p:spPr>
          <a:xfrm>
            <a:off x="4044954" y="14495216"/>
            <a:ext cx="43525440" cy="7481141"/>
          </a:xfrm>
        </p:spPr>
        <p:txBody>
          <a:bodyPr anchor="b"/>
          <a:lstStyle>
            <a:lvl1pPr marL="0" indent="0">
              <a:buNone/>
              <a:defRPr sz="10020">
                <a:solidFill>
                  <a:schemeClr val="tx1">
                    <a:tint val="75000"/>
                  </a:schemeClr>
                </a:solidFill>
              </a:defRPr>
            </a:lvl1pPr>
            <a:lvl2pPr marL="2287103" indent="0">
              <a:buNone/>
              <a:defRPr sz="8977">
                <a:solidFill>
                  <a:schemeClr val="tx1">
                    <a:tint val="75000"/>
                  </a:schemeClr>
                </a:solidFill>
              </a:defRPr>
            </a:lvl2pPr>
            <a:lvl3pPr marL="4574205" indent="0">
              <a:buNone/>
              <a:defRPr sz="8037">
                <a:solidFill>
                  <a:schemeClr val="tx1">
                    <a:tint val="75000"/>
                  </a:schemeClr>
                </a:solidFill>
              </a:defRPr>
            </a:lvl3pPr>
            <a:lvl4pPr marL="6861308" indent="0">
              <a:buNone/>
              <a:defRPr sz="6993">
                <a:solidFill>
                  <a:schemeClr val="tx1">
                    <a:tint val="75000"/>
                  </a:schemeClr>
                </a:solidFill>
              </a:defRPr>
            </a:lvl4pPr>
            <a:lvl5pPr marL="9148410" indent="0">
              <a:buNone/>
              <a:defRPr sz="6993">
                <a:solidFill>
                  <a:schemeClr val="tx1">
                    <a:tint val="75000"/>
                  </a:schemeClr>
                </a:solidFill>
              </a:defRPr>
            </a:lvl5pPr>
            <a:lvl6pPr marL="11435513" indent="0">
              <a:buNone/>
              <a:defRPr sz="6993">
                <a:solidFill>
                  <a:schemeClr val="tx1">
                    <a:tint val="75000"/>
                  </a:schemeClr>
                </a:solidFill>
              </a:defRPr>
            </a:lvl6pPr>
            <a:lvl7pPr marL="13722615" indent="0">
              <a:buNone/>
              <a:defRPr sz="6993">
                <a:solidFill>
                  <a:schemeClr val="tx1">
                    <a:tint val="75000"/>
                  </a:schemeClr>
                </a:solidFill>
              </a:defRPr>
            </a:lvl7pPr>
            <a:lvl8pPr marL="16009718" indent="0">
              <a:buNone/>
              <a:defRPr sz="6993">
                <a:solidFill>
                  <a:schemeClr val="tx1">
                    <a:tint val="75000"/>
                  </a:schemeClr>
                </a:solidFill>
              </a:defRPr>
            </a:lvl8pPr>
            <a:lvl9pPr marL="18296820" indent="0">
              <a:buNone/>
              <a:defRPr sz="6993">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5E1BA73-0F25-461D-8E1C-C7CD9F288D70}"/>
              </a:ext>
            </a:extLst>
          </p:cNvPr>
          <p:cNvSpPr>
            <a:spLocks noGrp="1"/>
          </p:cNvSpPr>
          <p:nvPr>
            <p:ph type="dt" sz="half" idx="10"/>
          </p:nvPr>
        </p:nvSpPr>
        <p:spPr/>
        <p:txBody>
          <a:bodyPr/>
          <a:lstStyle>
            <a:lvl1pPr>
              <a:defRPr/>
            </a:lvl1pPr>
          </a:lstStyle>
          <a:p>
            <a:pPr>
              <a:defRPr/>
            </a:pPr>
            <a:fld id="{F4C1BA9C-0C5D-4E24-A287-6D6EB5C7A05A}"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90B809DA-098C-4540-B402-30498E825AB8}"/>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14FCA8DE-8618-410A-91BF-6FE4B1BAABE0}"/>
              </a:ext>
            </a:extLst>
          </p:cNvPr>
          <p:cNvSpPr>
            <a:spLocks noGrp="1"/>
          </p:cNvSpPr>
          <p:nvPr>
            <p:ph type="sldNum" sz="quarter" idx="12"/>
          </p:nvPr>
        </p:nvSpPr>
        <p:spPr/>
        <p:txBody>
          <a:bodyPr/>
          <a:lstStyle>
            <a:lvl1pPr>
              <a:defRPr/>
            </a:lvl1pPr>
          </a:lstStyle>
          <a:p>
            <a:pPr>
              <a:defRPr/>
            </a:pPr>
            <a:fld id="{CC3CA06B-814B-4F00-AE22-D9D0FC0A03F8}" type="slidenum">
              <a:rPr lang="fr-FR" altLang="fr-FR"/>
              <a:pPr>
                <a:defRPr/>
              </a:pPr>
              <a:t>‹#›</a:t>
            </a:fld>
            <a:endParaRPr lang="fr-FR" altLang="fr-FR"/>
          </a:p>
        </p:txBody>
      </p:sp>
    </p:spTree>
    <p:extLst>
      <p:ext uri="{BB962C8B-B14F-4D97-AF65-F5344CB8AC3E}">
        <p14:creationId xmlns:p14="http://schemas.microsoft.com/office/powerpoint/2010/main" val="930422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9174483" y="51109273"/>
            <a:ext cx="82134713" cy="144564193"/>
          </a:xfrm>
        </p:spPr>
        <p:txBody>
          <a:bodyPr/>
          <a:lstStyle>
            <a:lvl1pPr>
              <a:defRPr sz="13987"/>
            </a:lvl1pPr>
            <a:lvl2pPr>
              <a:defRPr sz="12004"/>
            </a:lvl2pPr>
            <a:lvl3pPr>
              <a:defRPr sz="10020"/>
            </a:lvl3pPr>
            <a:lvl4pPr>
              <a:defRPr sz="8977"/>
            </a:lvl4pPr>
            <a:lvl5pPr>
              <a:defRPr sz="8977"/>
            </a:lvl5pPr>
            <a:lvl6pPr>
              <a:defRPr sz="8977"/>
            </a:lvl6pPr>
            <a:lvl7pPr>
              <a:defRPr sz="8977"/>
            </a:lvl7pPr>
            <a:lvl8pPr>
              <a:defRPr sz="8977"/>
            </a:lvl8pPr>
            <a:lvl9pPr>
              <a:defRPr sz="897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92162634" y="51109273"/>
            <a:ext cx="82143599" cy="144564193"/>
          </a:xfrm>
        </p:spPr>
        <p:txBody>
          <a:bodyPr/>
          <a:lstStyle>
            <a:lvl1pPr>
              <a:defRPr sz="13987"/>
            </a:lvl1pPr>
            <a:lvl2pPr>
              <a:defRPr sz="12004"/>
            </a:lvl2pPr>
            <a:lvl3pPr>
              <a:defRPr sz="10020"/>
            </a:lvl3pPr>
            <a:lvl4pPr>
              <a:defRPr sz="8977"/>
            </a:lvl4pPr>
            <a:lvl5pPr>
              <a:defRPr sz="8977"/>
            </a:lvl5pPr>
            <a:lvl6pPr>
              <a:defRPr sz="8977"/>
            </a:lvl6pPr>
            <a:lvl7pPr>
              <a:defRPr sz="8977"/>
            </a:lvl7pPr>
            <a:lvl8pPr>
              <a:defRPr sz="8977"/>
            </a:lvl8pPr>
            <a:lvl9pPr>
              <a:defRPr sz="897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DFF757AD-FADD-4D60-A48B-4164A6B037C1}"/>
              </a:ext>
            </a:extLst>
          </p:cNvPr>
          <p:cNvSpPr>
            <a:spLocks noGrp="1"/>
          </p:cNvSpPr>
          <p:nvPr>
            <p:ph type="dt" sz="half" idx="10"/>
          </p:nvPr>
        </p:nvSpPr>
        <p:spPr/>
        <p:txBody>
          <a:bodyPr/>
          <a:lstStyle>
            <a:lvl1pPr>
              <a:defRPr/>
            </a:lvl1pPr>
          </a:lstStyle>
          <a:p>
            <a:pPr>
              <a:defRPr/>
            </a:pPr>
            <a:fld id="{001E1EAF-2E1D-4005-AAE2-E969C8A87DDF}" type="datetimeFigureOut">
              <a:rPr lang="fr-FR"/>
              <a:pPr>
                <a:defRPr/>
              </a:pPr>
              <a:t>16/08/2019</a:t>
            </a:fld>
            <a:endParaRPr lang="fr-FR"/>
          </a:p>
        </p:txBody>
      </p:sp>
      <p:sp>
        <p:nvSpPr>
          <p:cNvPr id="6" name="Espace réservé du pied de page 4">
            <a:extLst>
              <a:ext uri="{FF2B5EF4-FFF2-40B4-BE49-F238E27FC236}">
                <a16:creationId xmlns:a16="http://schemas.microsoft.com/office/drawing/2014/main" id="{D1EE65D6-906B-442A-B1BC-E18286CC7829}"/>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B35E5551-2046-4943-A51E-86172A79451D}"/>
              </a:ext>
            </a:extLst>
          </p:cNvPr>
          <p:cNvSpPr>
            <a:spLocks noGrp="1"/>
          </p:cNvSpPr>
          <p:nvPr>
            <p:ph type="sldNum" sz="quarter" idx="12"/>
          </p:nvPr>
        </p:nvSpPr>
        <p:spPr/>
        <p:txBody>
          <a:bodyPr/>
          <a:lstStyle>
            <a:lvl1pPr>
              <a:defRPr/>
            </a:lvl1pPr>
          </a:lstStyle>
          <a:p>
            <a:pPr>
              <a:defRPr/>
            </a:pPr>
            <a:fld id="{FBDE38B8-8856-40B5-A38F-20FB098A920E}" type="slidenum">
              <a:rPr lang="fr-FR" altLang="fr-FR"/>
              <a:pPr>
                <a:defRPr/>
              </a:pPr>
              <a:t>‹#›</a:t>
            </a:fld>
            <a:endParaRPr lang="fr-FR" altLang="fr-FR"/>
          </a:p>
        </p:txBody>
      </p:sp>
    </p:spTree>
    <p:extLst>
      <p:ext uri="{BB962C8B-B14F-4D97-AF65-F5344CB8AC3E}">
        <p14:creationId xmlns:p14="http://schemas.microsoft.com/office/powerpoint/2010/main" val="9899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2560321" y="1369567"/>
            <a:ext cx="46085761" cy="5699919"/>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2560323" y="7655311"/>
            <a:ext cx="22625052" cy="3190369"/>
          </a:xfrm>
        </p:spPr>
        <p:txBody>
          <a:bodyPr anchor="b"/>
          <a:lstStyle>
            <a:lvl1pPr marL="0" indent="0">
              <a:buNone/>
              <a:defRPr sz="12004" b="1"/>
            </a:lvl1pPr>
            <a:lvl2pPr marL="2287103" indent="0">
              <a:buNone/>
              <a:defRPr sz="10020" b="1"/>
            </a:lvl2pPr>
            <a:lvl3pPr marL="4574205" indent="0">
              <a:buNone/>
              <a:defRPr sz="8977" b="1"/>
            </a:lvl3pPr>
            <a:lvl4pPr marL="6861308" indent="0">
              <a:buNone/>
              <a:defRPr sz="8037" b="1"/>
            </a:lvl4pPr>
            <a:lvl5pPr marL="9148410" indent="0">
              <a:buNone/>
              <a:defRPr sz="8037" b="1"/>
            </a:lvl5pPr>
            <a:lvl6pPr marL="11435513" indent="0">
              <a:buNone/>
              <a:defRPr sz="8037" b="1"/>
            </a:lvl6pPr>
            <a:lvl7pPr marL="13722615" indent="0">
              <a:buNone/>
              <a:defRPr sz="8037" b="1"/>
            </a:lvl7pPr>
            <a:lvl8pPr marL="16009718" indent="0">
              <a:buNone/>
              <a:defRPr sz="8037" b="1"/>
            </a:lvl8pPr>
            <a:lvl9pPr marL="18296820" indent="0">
              <a:buNone/>
              <a:defRPr sz="8037" b="1"/>
            </a:lvl9pPr>
          </a:lstStyle>
          <a:p>
            <a:pPr lvl="0"/>
            <a:r>
              <a:rPr lang="fr-FR"/>
              <a:t>Cliquez pour modifier les styles du texte du masque</a:t>
            </a:r>
          </a:p>
        </p:txBody>
      </p:sp>
      <p:sp>
        <p:nvSpPr>
          <p:cNvPr id="4" name="Espace réservé du contenu 3"/>
          <p:cNvSpPr>
            <a:spLocks noGrp="1"/>
          </p:cNvSpPr>
          <p:nvPr>
            <p:ph sz="half" idx="2"/>
          </p:nvPr>
        </p:nvSpPr>
        <p:spPr>
          <a:xfrm>
            <a:off x="2560323" y="10845679"/>
            <a:ext cx="22625052" cy="19704306"/>
          </a:xfrm>
        </p:spPr>
        <p:txBody>
          <a:bodyPr/>
          <a:lstStyle>
            <a:lvl1pPr>
              <a:defRPr sz="12004"/>
            </a:lvl1pPr>
            <a:lvl2pPr>
              <a:defRPr sz="10020"/>
            </a:lvl2pPr>
            <a:lvl3pPr>
              <a:defRPr sz="8977"/>
            </a:lvl3pPr>
            <a:lvl4pPr>
              <a:defRPr sz="8037"/>
            </a:lvl4pPr>
            <a:lvl5pPr>
              <a:defRPr sz="8037"/>
            </a:lvl5pPr>
            <a:lvl6pPr>
              <a:defRPr sz="8037"/>
            </a:lvl6pPr>
            <a:lvl7pPr>
              <a:defRPr sz="8037"/>
            </a:lvl7pPr>
            <a:lvl8pPr>
              <a:defRPr sz="8037"/>
            </a:lvl8pPr>
            <a:lvl9pPr>
              <a:defRPr sz="803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26012142" y="7655311"/>
            <a:ext cx="22633941" cy="3190369"/>
          </a:xfrm>
        </p:spPr>
        <p:txBody>
          <a:bodyPr anchor="b"/>
          <a:lstStyle>
            <a:lvl1pPr marL="0" indent="0">
              <a:buNone/>
              <a:defRPr sz="12004" b="1"/>
            </a:lvl1pPr>
            <a:lvl2pPr marL="2287103" indent="0">
              <a:buNone/>
              <a:defRPr sz="10020" b="1"/>
            </a:lvl2pPr>
            <a:lvl3pPr marL="4574205" indent="0">
              <a:buNone/>
              <a:defRPr sz="8977" b="1"/>
            </a:lvl3pPr>
            <a:lvl4pPr marL="6861308" indent="0">
              <a:buNone/>
              <a:defRPr sz="8037" b="1"/>
            </a:lvl4pPr>
            <a:lvl5pPr marL="9148410" indent="0">
              <a:buNone/>
              <a:defRPr sz="8037" b="1"/>
            </a:lvl5pPr>
            <a:lvl6pPr marL="11435513" indent="0">
              <a:buNone/>
              <a:defRPr sz="8037" b="1"/>
            </a:lvl6pPr>
            <a:lvl7pPr marL="13722615" indent="0">
              <a:buNone/>
              <a:defRPr sz="8037" b="1"/>
            </a:lvl7pPr>
            <a:lvl8pPr marL="16009718" indent="0">
              <a:buNone/>
              <a:defRPr sz="8037" b="1"/>
            </a:lvl8pPr>
            <a:lvl9pPr marL="18296820" indent="0">
              <a:buNone/>
              <a:defRPr sz="8037" b="1"/>
            </a:lvl9pPr>
          </a:lstStyle>
          <a:p>
            <a:pPr lvl="0"/>
            <a:r>
              <a:rPr lang="fr-FR"/>
              <a:t>Cliquez pour modifier les styles du texte du masque</a:t>
            </a:r>
          </a:p>
        </p:txBody>
      </p:sp>
      <p:sp>
        <p:nvSpPr>
          <p:cNvPr id="6" name="Espace réservé du contenu 5"/>
          <p:cNvSpPr>
            <a:spLocks noGrp="1"/>
          </p:cNvSpPr>
          <p:nvPr>
            <p:ph sz="quarter" idx="4"/>
          </p:nvPr>
        </p:nvSpPr>
        <p:spPr>
          <a:xfrm>
            <a:off x="26012142" y="10845679"/>
            <a:ext cx="22633941" cy="19704306"/>
          </a:xfrm>
        </p:spPr>
        <p:txBody>
          <a:bodyPr/>
          <a:lstStyle>
            <a:lvl1pPr>
              <a:defRPr sz="12004"/>
            </a:lvl1pPr>
            <a:lvl2pPr>
              <a:defRPr sz="10020"/>
            </a:lvl2pPr>
            <a:lvl3pPr>
              <a:defRPr sz="8977"/>
            </a:lvl3pPr>
            <a:lvl4pPr>
              <a:defRPr sz="8037"/>
            </a:lvl4pPr>
            <a:lvl5pPr>
              <a:defRPr sz="8037"/>
            </a:lvl5pPr>
            <a:lvl6pPr>
              <a:defRPr sz="8037"/>
            </a:lvl6pPr>
            <a:lvl7pPr>
              <a:defRPr sz="8037"/>
            </a:lvl7pPr>
            <a:lvl8pPr>
              <a:defRPr sz="8037"/>
            </a:lvl8pPr>
            <a:lvl9pPr>
              <a:defRPr sz="803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D37FE7E7-D02E-40F4-9ED2-DBBCC3F27641}"/>
              </a:ext>
            </a:extLst>
          </p:cNvPr>
          <p:cNvSpPr>
            <a:spLocks noGrp="1"/>
          </p:cNvSpPr>
          <p:nvPr>
            <p:ph type="dt" sz="half" idx="10"/>
          </p:nvPr>
        </p:nvSpPr>
        <p:spPr/>
        <p:txBody>
          <a:bodyPr/>
          <a:lstStyle>
            <a:lvl1pPr>
              <a:defRPr/>
            </a:lvl1pPr>
          </a:lstStyle>
          <a:p>
            <a:pPr>
              <a:defRPr/>
            </a:pPr>
            <a:fld id="{FE633715-DC22-472B-8EB2-82817AAF060E}" type="datetimeFigureOut">
              <a:rPr lang="fr-FR"/>
              <a:pPr>
                <a:defRPr/>
              </a:pPr>
              <a:t>16/08/2019</a:t>
            </a:fld>
            <a:endParaRPr lang="fr-FR"/>
          </a:p>
        </p:txBody>
      </p:sp>
      <p:sp>
        <p:nvSpPr>
          <p:cNvPr id="8" name="Espace réservé du pied de page 4">
            <a:extLst>
              <a:ext uri="{FF2B5EF4-FFF2-40B4-BE49-F238E27FC236}">
                <a16:creationId xmlns:a16="http://schemas.microsoft.com/office/drawing/2014/main" id="{F11C0931-8CE7-40F3-98D5-226A59B00BA3}"/>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43672CB9-C5D6-4273-9B74-B460F803D807}"/>
              </a:ext>
            </a:extLst>
          </p:cNvPr>
          <p:cNvSpPr>
            <a:spLocks noGrp="1"/>
          </p:cNvSpPr>
          <p:nvPr>
            <p:ph type="sldNum" sz="quarter" idx="12"/>
          </p:nvPr>
        </p:nvSpPr>
        <p:spPr/>
        <p:txBody>
          <a:bodyPr/>
          <a:lstStyle>
            <a:lvl1pPr>
              <a:defRPr/>
            </a:lvl1pPr>
          </a:lstStyle>
          <a:p>
            <a:pPr>
              <a:defRPr/>
            </a:pPr>
            <a:fld id="{983FD705-4AD5-43C5-94E0-00539B7ED25E}" type="slidenum">
              <a:rPr lang="fr-FR" altLang="fr-FR"/>
              <a:pPr>
                <a:defRPr/>
              </a:pPr>
              <a:t>‹#›</a:t>
            </a:fld>
            <a:endParaRPr lang="fr-FR" altLang="fr-FR"/>
          </a:p>
        </p:txBody>
      </p:sp>
    </p:spTree>
    <p:extLst>
      <p:ext uri="{BB962C8B-B14F-4D97-AF65-F5344CB8AC3E}">
        <p14:creationId xmlns:p14="http://schemas.microsoft.com/office/powerpoint/2010/main" val="139918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a:extLst>
              <a:ext uri="{FF2B5EF4-FFF2-40B4-BE49-F238E27FC236}">
                <a16:creationId xmlns:a16="http://schemas.microsoft.com/office/drawing/2014/main" id="{EB051910-8113-41CB-9E41-A88CCADFE48B}"/>
              </a:ext>
            </a:extLst>
          </p:cNvPr>
          <p:cNvSpPr>
            <a:spLocks noGrp="1"/>
          </p:cNvSpPr>
          <p:nvPr>
            <p:ph type="dt" sz="half" idx="10"/>
          </p:nvPr>
        </p:nvSpPr>
        <p:spPr/>
        <p:txBody>
          <a:bodyPr/>
          <a:lstStyle>
            <a:lvl1pPr>
              <a:defRPr/>
            </a:lvl1pPr>
          </a:lstStyle>
          <a:p>
            <a:pPr>
              <a:defRPr/>
            </a:pPr>
            <a:fld id="{C2A282F9-732C-4719-8956-0DE035329EF9}" type="datetimeFigureOut">
              <a:rPr lang="fr-FR"/>
              <a:pPr>
                <a:defRPr/>
              </a:pPr>
              <a:t>16/08/2019</a:t>
            </a:fld>
            <a:endParaRPr lang="fr-FR"/>
          </a:p>
        </p:txBody>
      </p:sp>
      <p:sp>
        <p:nvSpPr>
          <p:cNvPr id="4" name="Espace réservé du pied de page 4">
            <a:extLst>
              <a:ext uri="{FF2B5EF4-FFF2-40B4-BE49-F238E27FC236}">
                <a16:creationId xmlns:a16="http://schemas.microsoft.com/office/drawing/2014/main" id="{D47662B9-A8B7-4A39-AB32-DAA8E7FEAD73}"/>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4AD67C79-894C-4087-9C12-5E2E0A7DA12C}"/>
              </a:ext>
            </a:extLst>
          </p:cNvPr>
          <p:cNvSpPr>
            <a:spLocks noGrp="1"/>
          </p:cNvSpPr>
          <p:nvPr>
            <p:ph type="sldNum" sz="quarter" idx="12"/>
          </p:nvPr>
        </p:nvSpPr>
        <p:spPr/>
        <p:txBody>
          <a:bodyPr/>
          <a:lstStyle>
            <a:lvl1pPr>
              <a:defRPr/>
            </a:lvl1pPr>
          </a:lstStyle>
          <a:p>
            <a:pPr>
              <a:defRPr/>
            </a:pPr>
            <a:fld id="{8C6424FC-0D08-4E38-9BDF-50AD07A805DA}" type="slidenum">
              <a:rPr lang="fr-FR" altLang="fr-FR"/>
              <a:pPr>
                <a:defRPr/>
              </a:pPr>
              <a:t>‹#›</a:t>
            </a:fld>
            <a:endParaRPr lang="fr-FR" altLang="fr-FR"/>
          </a:p>
        </p:txBody>
      </p:sp>
    </p:spTree>
    <p:extLst>
      <p:ext uri="{BB962C8B-B14F-4D97-AF65-F5344CB8AC3E}">
        <p14:creationId xmlns:p14="http://schemas.microsoft.com/office/powerpoint/2010/main" val="239793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5570EB9-BFC2-4B06-850F-F629094C1528}"/>
              </a:ext>
            </a:extLst>
          </p:cNvPr>
          <p:cNvSpPr>
            <a:spLocks noGrp="1"/>
          </p:cNvSpPr>
          <p:nvPr>
            <p:ph type="dt" sz="half" idx="10"/>
          </p:nvPr>
        </p:nvSpPr>
        <p:spPr/>
        <p:txBody>
          <a:bodyPr/>
          <a:lstStyle>
            <a:lvl1pPr>
              <a:defRPr/>
            </a:lvl1pPr>
          </a:lstStyle>
          <a:p>
            <a:pPr>
              <a:defRPr/>
            </a:pPr>
            <a:fld id="{1CE268CF-3B8E-405F-838B-66F42B07F381}" type="datetimeFigureOut">
              <a:rPr lang="fr-FR"/>
              <a:pPr>
                <a:defRPr/>
              </a:pPr>
              <a:t>16/08/2019</a:t>
            </a:fld>
            <a:endParaRPr lang="fr-FR"/>
          </a:p>
        </p:txBody>
      </p:sp>
      <p:sp>
        <p:nvSpPr>
          <p:cNvPr id="3" name="Espace réservé du pied de page 4">
            <a:extLst>
              <a:ext uri="{FF2B5EF4-FFF2-40B4-BE49-F238E27FC236}">
                <a16:creationId xmlns:a16="http://schemas.microsoft.com/office/drawing/2014/main" id="{2431022D-1CA6-4678-BD88-C61D59C91805}"/>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67B79FD2-72D0-4BF0-AFF0-4D5D351B6912}"/>
              </a:ext>
            </a:extLst>
          </p:cNvPr>
          <p:cNvSpPr>
            <a:spLocks noGrp="1"/>
          </p:cNvSpPr>
          <p:nvPr>
            <p:ph type="sldNum" sz="quarter" idx="12"/>
          </p:nvPr>
        </p:nvSpPr>
        <p:spPr/>
        <p:txBody>
          <a:bodyPr/>
          <a:lstStyle>
            <a:lvl1pPr>
              <a:defRPr/>
            </a:lvl1pPr>
          </a:lstStyle>
          <a:p>
            <a:pPr>
              <a:defRPr/>
            </a:pPr>
            <a:fld id="{CE4AEE12-BCF6-4F52-8828-F196156C4055}" type="slidenum">
              <a:rPr lang="fr-FR" altLang="fr-FR"/>
              <a:pPr>
                <a:defRPr/>
              </a:pPr>
              <a:t>‹#›</a:t>
            </a:fld>
            <a:endParaRPr lang="fr-FR" altLang="fr-FR"/>
          </a:p>
        </p:txBody>
      </p:sp>
    </p:spTree>
    <p:extLst>
      <p:ext uri="{BB962C8B-B14F-4D97-AF65-F5344CB8AC3E}">
        <p14:creationId xmlns:p14="http://schemas.microsoft.com/office/powerpoint/2010/main" val="1804663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560324" y="1361647"/>
            <a:ext cx="16846552" cy="5794918"/>
          </a:xfrm>
        </p:spPr>
        <p:txBody>
          <a:bodyPr anchor="b"/>
          <a:lstStyle>
            <a:lvl1pPr algn="l">
              <a:defRPr sz="10020" b="1"/>
            </a:lvl1pPr>
          </a:lstStyle>
          <a:p>
            <a:r>
              <a:rPr lang="fr-FR"/>
              <a:t>Cliquez pour modifier le style du titre</a:t>
            </a:r>
          </a:p>
        </p:txBody>
      </p:sp>
      <p:sp>
        <p:nvSpPr>
          <p:cNvPr id="3" name="Espace réservé du contenu 2"/>
          <p:cNvSpPr>
            <a:spLocks noGrp="1"/>
          </p:cNvSpPr>
          <p:nvPr>
            <p:ph idx="1"/>
          </p:nvPr>
        </p:nvSpPr>
        <p:spPr>
          <a:xfrm>
            <a:off x="20020280" y="1361651"/>
            <a:ext cx="28625800" cy="29188337"/>
          </a:xfrm>
        </p:spPr>
        <p:txBody>
          <a:bodyPr/>
          <a:lstStyle>
            <a:lvl1pPr>
              <a:defRPr sz="15970"/>
            </a:lvl1pPr>
            <a:lvl2pPr>
              <a:defRPr sz="13987"/>
            </a:lvl2pPr>
            <a:lvl3pPr>
              <a:defRPr sz="12004"/>
            </a:lvl3pPr>
            <a:lvl4pPr>
              <a:defRPr sz="10020"/>
            </a:lvl4pPr>
            <a:lvl5pPr>
              <a:defRPr sz="10020"/>
            </a:lvl5pPr>
            <a:lvl6pPr>
              <a:defRPr sz="10020"/>
            </a:lvl6pPr>
            <a:lvl7pPr>
              <a:defRPr sz="10020"/>
            </a:lvl7pPr>
            <a:lvl8pPr>
              <a:defRPr sz="10020"/>
            </a:lvl8pPr>
            <a:lvl9pPr>
              <a:defRPr sz="1002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2560324" y="7156569"/>
            <a:ext cx="16846552" cy="23393419"/>
          </a:xfrm>
        </p:spPr>
        <p:txBody>
          <a:bodyPr/>
          <a:lstStyle>
            <a:lvl1pPr marL="0" indent="0">
              <a:buNone/>
              <a:defRPr sz="6993"/>
            </a:lvl1pPr>
            <a:lvl2pPr marL="2287103" indent="0">
              <a:buNone/>
              <a:defRPr sz="6054"/>
            </a:lvl2pPr>
            <a:lvl3pPr marL="4574205" indent="0">
              <a:buNone/>
              <a:defRPr sz="5010"/>
            </a:lvl3pPr>
            <a:lvl4pPr marL="6861308" indent="0">
              <a:buNone/>
              <a:defRPr sz="4488"/>
            </a:lvl4pPr>
            <a:lvl5pPr marL="9148410" indent="0">
              <a:buNone/>
              <a:defRPr sz="4488"/>
            </a:lvl5pPr>
            <a:lvl6pPr marL="11435513" indent="0">
              <a:buNone/>
              <a:defRPr sz="4488"/>
            </a:lvl6pPr>
            <a:lvl7pPr marL="13722615" indent="0">
              <a:buNone/>
              <a:defRPr sz="4488"/>
            </a:lvl7pPr>
            <a:lvl8pPr marL="16009718" indent="0">
              <a:buNone/>
              <a:defRPr sz="4488"/>
            </a:lvl8pPr>
            <a:lvl9pPr marL="18296820" indent="0">
              <a:buNone/>
              <a:defRPr sz="4488"/>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E4CC83C4-7579-4C47-BD61-E23B6380A126}"/>
              </a:ext>
            </a:extLst>
          </p:cNvPr>
          <p:cNvSpPr>
            <a:spLocks noGrp="1"/>
          </p:cNvSpPr>
          <p:nvPr>
            <p:ph type="dt" sz="half" idx="10"/>
          </p:nvPr>
        </p:nvSpPr>
        <p:spPr/>
        <p:txBody>
          <a:bodyPr/>
          <a:lstStyle>
            <a:lvl1pPr>
              <a:defRPr/>
            </a:lvl1pPr>
          </a:lstStyle>
          <a:p>
            <a:pPr>
              <a:defRPr/>
            </a:pPr>
            <a:fld id="{090DB5B3-1717-4DC6-92D8-C79BB3C6E620}" type="datetimeFigureOut">
              <a:rPr lang="fr-FR"/>
              <a:pPr>
                <a:defRPr/>
              </a:pPr>
              <a:t>16/08/2019</a:t>
            </a:fld>
            <a:endParaRPr lang="fr-FR"/>
          </a:p>
        </p:txBody>
      </p:sp>
      <p:sp>
        <p:nvSpPr>
          <p:cNvPr id="6" name="Espace réservé du pied de page 4">
            <a:extLst>
              <a:ext uri="{FF2B5EF4-FFF2-40B4-BE49-F238E27FC236}">
                <a16:creationId xmlns:a16="http://schemas.microsoft.com/office/drawing/2014/main" id="{0DFA45A7-F14F-4DF1-9343-6AE85F7B4B61}"/>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359A5EE5-EF70-42E8-8595-3D8753171758}"/>
              </a:ext>
            </a:extLst>
          </p:cNvPr>
          <p:cNvSpPr>
            <a:spLocks noGrp="1"/>
          </p:cNvSpPr>
          <p:nvPr>
            <p:ph type="sldNum" sz="quarter" idx="12"/>
          </p:nvPr>
        </p:nvSpPr>
        <p:spPr/>
        <p:txBody>
          <a:bodyPr/>
          <a:lstStyle>
            <a:lvl1pPr>
              <a:defRPr/>
            </a:lvl1pPr>
          </a:lstStyle>
          <a:p>
            <a:pPr>
              <a:defRPr/>
            </a:pPr>
            <a:fld id="{E8E32527-646A-4B3A-80A1-3CB4066C5C09}" type="slidenum">
              <a:rPr lang="fr-FR" altLang="fr-FR"/>
              <a:pPr>
                <a:defRPr/>
              </a:pPr>
              <a:t>‹#›</a:t>
            </a:fld>
            <a:endParaRPr lang="fr-FR" altLang="fr-FR"/>
          </a:p>
        </p:txBody>
      </p:sp>
    </p:spTree>
    <p:extLst>
      <p:ext uri="{BB962C8B-B14F-4D97-AF65-F5344CB8AC3E}">
        <p14:creationId xmlns:p14="http://schemas.microsoft.com/office/powerpoint/2010/main" val="220343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0036813" y="23939661"/>
            <a:ext cx="30723840" cy="2826212"/>
          </a:xfrm>
        </p:spPr>
        <p:txBody>
          <a:bodyPr anchor="b"/>
          <a:lstStyle>
            <a:lvl1pPr algn="l">
              <a:defRPr sz="10020" b="1"/>
            </a:lvl1pPr>
          </a:lstStyle>
          <a:p>
            <a:r>
              <a:rPr lang="fr-FR"/>
              <a:t>Cliquez pour modifier le style du titre</a:t>
            </a:r>
          </a:p>
        </p:txBody>
      </p:sp>
      <p:sp>
        <p:nvSpPr>
          <p:cNvPr id="3" name="Espace réservé pour une image  2"/>
          <p:cNvSpPr>
            <a:spLocks noGrp="1"/>
          </p:cNvSpPr>
          <p:nvPr>
            <p:ph type="pic" idx="1"/>
          </p:nvPr>
        </p:nvSpPr>
        <p:spPr>
          <a:xfrm>
            <a:off x="10036813" y="3055791"/>
            <a:ext cx="30723840" cy="20519708"/>
          </a:xfrm>
        </p:spPr>
        <p:txBody>
          <a:bodyPr rtlCol="0">
            <a:normAutofit/>
          </a:bodyPr>
          <a:lstStyle>
            <a:lvl1pPr marL="0" indent="0">
              <a:buNone/>
              <a:defRPr sz="15970"/>
            </a:lvl1pPr>
            <a:lvl2pPr marL="2287103" indent="0">
              <a:buNone/>
              <a:defRPr sz="13987"/>
            </a:lvl2pPr>
            <a:lvl3pPr marL="4574205" indent="0">
              <a:buNone/>
              <a:defRPr sz="12004"/>
            </a:lvl3pPr>
            <a:lvl4pPr marL="6861308" indent="0">
              <a:buNone/>
              <a:defRPr sz="10020"/>
            </a:lvl4pPr>
            <a:lvl5pPr marL="9148410" indent="0">
              <a:buNone/>
              <a:defRPr sz="10020"/>
            </a:lvl5pPr>
            <a:lvl6pPr marL="11435513" indent="0">
              <a:buNone/>
              <a:defRPr sz="10020"/>
            </a:lvl6pPr>
            <a:lvl7pPr marL="13722615" indent="0">
              <a:buNone/>
              <a:defRPr sz="10020"/>
            </a:lvl7pPr>
            <a:lvl8pPr marL="16009718" indent="0">
              <a:buNone/>
              <a:defRPr sz="10020"/>
            </a:lvl8pPr>
            <a:lvl9pPr marL="18296820" indent="0">
              <a:buNone/>
              <a:defRPr sz="10020"/>
            </a:lvl9pPr>
          </a:lstStyle>
          <a:p>
            <a:pPr lvl="0"/>
            <a:endParaRPr lang="fr-FR" noProof="0"/>
          </a:p>
        </p:txBody>
      </p:sp>
      <p:sp>
        <p:nvSpPr>
          <p:cNvPr id="4" name="Espace réservé du texte 3"/>
          <p:cNvSpPr>
            <a:spLocks noGrp="1"/>
          </p:cNvSpPr>
          <p:nvPr>
            <p:ph type="body" sz="half" idx="2"/>
          </p:nvPr>
        </p:nvSpPr>
        <p:spPr>
          <a:xfrm>
            <a:off x="10036813" y="26765871"/>
            <a:ext cx="30723840" cy="4013691"/>
          </a:xfrm>
        </p:spPr>
        <p:txBody>
          <a:bodyPr/>
          <a:lstStyle>
            <a:lvl1pPr marL="0" indent="0">
              <a:buNone/>
              <a:defRPr sz="6993"/>
            </a:lvl1pPr>
            <a:lvl2pPr marL="2287103" indent="0">
              <a:buNone/>
              <a:defRPr sz="6054"/>
            </a:lvl2pPr>
            <a:lvl3pPr marL="4574205" indent="0">
              <a:buNone/>
              <a:defRPr sz="5010"/>
            </a:lvl3pPr>
            <a:lvl4pPr marL="6861308" indent="0">
              <a:buNone/>
              <a:defRPr sz="4488"/>
            </a:lvl4pPr>
            <a:lvl5pPr marL="9148410" indent="0">
              <a:buNone/>
              <a:defRPr sz="4488"/>
            </a:lvl5pPr>
            <a:lvl6pPr marL="11435513" indent="0">
              <a:buNone/>
              <a:defRPr sz="4488"/>
            </a:lvl6pPr>
            <a:lvl7pPr marL="13722615" indent="0">
              <a:buNone/>
              <a:defRPr sz="4488"/>
            </a:lvl7pPr>
            <a:lvl8pPr marL="16009718" indent="0">
              <a:buNone/>
              <a:defRPr sz="4488"/>
            </a:lvl8pPr>
            <a:lvl9pPr marL="18296820" indent="0">
              <a:buNone/>
              <a:defRPr sz="4488"/>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656827D-1A9A-4656-82D5-7A87E1142F08}"/>
              </a:ext>
            </a:extLst>
          </p:cNvPr>
          <p:cNvSpPr>
            <a:spLocks noGrp="1"/>
          </p:cNvSpPr>
          <p:nvPr>
            <p:ph type="dt" sz="half" idx="10"/>
          </p:nvPr>
        </p:nvSpPr>
        <p:spPr/>
        <p:txBody>
          <a:bodyPr/>
          <a:lstStyle>
            <a:lvl1pPr>
              <a:defRPr/>
            </a:lvl1pPr>
          </a:lstStyle>
          <a:p>
            <a:pPr>
              <a:defRPr/>
            </a:pPr>
            <a:fld id="{CA637150-1346-42F7-B9D0-6B97CC1F2AB1}" type="datetimeFigureOut">
              <a:rPr lang="fr-FR"/>
              <a:pPr>
                <a:defRPr/>
              </a:pPr>
              <a:t>16/08/2019</a:t>
            </a:fld>
            <a:endParaRPr lang="fr-FR"/>
          </a:p>
        </p:txBody>
      </p:sp>
      <p:sp>
        <p:nvSpPr>
          <p:cNvPr id="6" name="Espace réservé du pied de page 4">
            <a:extLst>
              <a:ext uri="{FF2B5EF4-FFF2-40B4-BE49-F238E27FC236}">
                <a16:creationId xmlns:a16="http://schemas.microsoft.com/office/drawing/2014/main" id="{5A9839DF-FD29-4BB8-8D5B-6E2573EF78CC}"/>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1B46AF72-8110-48B4-A9C0-FE734B867087}"/>
              </a:ext>
            </a:extLst>
          </p:cNvPr>
          <p:cNvSpPr>
            <a:spLocks noGrp="1"/>
          </p:cNvSpPr>
          <p:nvPr>
            <p:ph type="sldNum" sz="quarter" idx="12"/>
          </p:nvPr>
        </p:nvSpPr>
        <p:spPr/>
        <p:txBody>
          <a:bodyPr/>
          <a:lstStyle>
            <a:lvl1pPr>
              <a:defRPr/>
            </a:lvl1pPr>
          </a:lstStyle>
          <a:p>
            <a:pPr>
              <a:defRPr/>
            </a:pPr>
            <a:fld id="{D0B8BE44-5269-47BB-B07C-08E42D73C71A}" type="slidenum">
              <a:rPr lang="fr-FR" altLang="fr-FR"/>
              <a:pPr>
                <a:defRPr/>
              </a:pPr>
              <a:t>‹#›</a:t>
            </a:fld>
            <a:endParaRPr lang="fr-FR" altLang="fr-FR"/>
          </a:p>
        </p:txBody>
      </p:sp>
    </p:spTree>
    <p:extLst>
      <p:ext uri="{BB962C8B-B14F-4D97-AF65-F5344CB8AC3E}">
        <p14:creationId xmlns:p14="http://schemas.microsoft.com/office/powerpoint/2010/main" val="3251797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1"/>
        </a:gra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7458E407-E210-47DF-8246-C11ED9050907}"/>
              </a:ext>
            </a:extLst>
          </p:cNvPr>
          <p:cNvSpPr>
            <a:spLocks noGrp="1"/>
          </p:cNvSpPr>
          <p:nvPr>
            <p:ph type="title"/>
          </p:nvPr>
        </p:nvSpPr>
        <p:spPr bwMode="auto">
          <a:xfrm>
            <a:off x="2560638" y="1368425"/>
            <a:ext cx="46085125" cy="570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226" tIns="219113" rIns="438226" bIns="219113"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56EBD6D8-C0F9-450A-954D-FCE53CE725AE}"/>
              </a:ext>
            </a:extLst>
          </p:cNvPr>
          <p:cNvSpPr>
            <a:spLocks noGrp="1"/>
          </p:cNvSpPr>
          <p:nvPr>
            <p:ph type="body" idx="1"/>
          </p:nvPr>
        </p:nvSpPr>
        <p:spPr bwMode="auto">
          <a:xfrm>
            <a:off x="2560638" y="7980363"/>
            <a:ext cx="46085125" cy="2256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226" tIns="219113" rIns="438226" bIns="219113"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DE77FB7C-C4AE-4BBF-A27F-6C9DA7A73675}"/>
              </a:ext>
            </a:extLst>
          </p:cNvPr>
          <p:cNvSpPr>
            <a:spLocks noGrp="1"/>
          </p:cNvSpPr>
          <p:nvPr>
            <p:ph type="dt" sz="half" idx="2"/>
          </p:nvPr>
        </p:nvSpPr>
        <p:spPr>
          <a:xfrm>
            <a:off x="2560638" y="31697613"/>
            <a:ext cx="11947525" cy="1820862"/>
          </a:xfrm>
          <a:prstGeom prst="rect">
            <a:avLst/>
          </a:prstGeom>
        </p:spPr>
        <p:txBody>
          <a:bodyPr vert="horz" lIns="438226" tIns="219113" rIns="438226" bIns="219113" rtlCol="0" anchor="ctr"/>
          <a:lstStyle>
            <a:lvl1pPr algn="l" defTabSz="4574205" eaLnBrk="1" fontAlgn="auto" hangingPunct="1">
              <a:spcBef>
                <a:spcPts val="0"/>
              </a:spcBef>
              <a:spcAft>
                <a:spcPts val="0"/>
              </a:spcAft>
              <a:defRPr sz="6054">
                <a:solidFill>
                  <a:schemeClr val="tx1">
                    <a:tint val="75000"/>
                  </a:schemeClr>
                </a:solidFill>
                <a:latin typeface="+mn-lt"/>
              </a:defRPr>
            </a:lvl1pPr>
          </a:lstStyle>
          <a:p>
            <a:pPr>
              <a:defRPr/>
            </a:pPr>
            <a:fld id="{AA2E9C65-2B56-4A37-A45D-BFFAF6E3A156}" type="datetimeFigureOut">
              <a:rPr lang="fr-FR"/>
              <a:pPr>
                <a:defRPr/>
              </a:pPr>
              <a:t>16/08/2019</a:t>
            </a:fld>
            <a:endParaRPr lang="fr-FR"/>
          </a:p>
        </p:txBody>
      </p:sp>
      <p:sp>
        <p:nvSpPr>
          <p:cNvPr id="5" name="Espace réservé du pied de page 4">
            <a:extLst>
              <a:ext uri="{FF2B5EF4-FFF2-40B4-BE49-F238E27FC236}">
                <a16:creationId xmlns:a16="http://schemas.microsoft.com/office/drawing/2014/main" id="{E60D7466-0F00-4BFB-974F-A537CABE0DA6}"/>
              </a:ext>
            </a:extLst>
          </p:cNvPr>
          <p:cNvSpPr>
            <a:spLocks noGrp="1"/>
          </p:cNvSpPr>
          <p:nvPr>
            <p:ph type="ftr" sz="quarter" idx="3"/>
          </p:nvPr>
        </p:nvSpPr>
        <p:spPr>
          <a:xfrm>
            <a:off x="17495838" y="31697613"/>
            <a:ext cx="16214725" cy="1820862"/>
          </a:xfrm>
          <a:prstGeom prst="rect">
            <a:avLst/>
          </a:prstGeom>
        </p:spPr>
        <p:txBody>
          <a:bodyPr vert="horz" lIns="438226" tIns="219113" rIns="438226" bIns="219113" rtlCol="0" anchor="ctr"/>
          <a:lstStyle>
            <a:lvl1pPr algn="ctr" defTabSz="4574205" eaLnBrk="1" fontAlgn="auto" hangingPunct="1">
              <a:spcBef>
                <a:spcPts val="0"/>
              </a:spcBef>
              <a:spcAft>
                <a:spcPts val="0"/>
              </a:spcAft>
              <a:defRPr sz="6054">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06C3EBD8-0791-482A-B665-225D39DCF102}"/>
              </a:ext>
            </a:extLst>
          </p:cNvPr>
          <p:cNvSpPr>
            <a:spLocks noGrp="1"/>
          </p:cNvSpPr>
          <p:nvPr>
            <p:ph type="sldNum" sz="quarter" idx="4"/>
          </p:nvPr>
        </p:nvSpPr>
        <p:spPr>
          <a:xfrm>
            <a:off x="36698238" y="31697613"/>
            <a:ext cx="11947525" cy="1820862"/>
          </a:xfrm>
          <a:prstGeom prst="rect">
            <a:avLst/>
          </a:prstGeom>
        </p:spPr>
        <p:txBody>
          <a:bodyPr vert="horz" wrap="square" lIns="438226" tIns="219113" rIns="438226" bIns="219113" numCol="1" anchor="ctr" anchorCtr="0" compatLnSpc="1">
            <a:prstTxWarp prst="textNoShape">
              <a:avLst/>
            </a:prstTxWarp>
          </a:bodyPr>
          <a:lstStyle>
            <a:lvl1pPr algn="r" defTabSz="4879238" eaLnBrk="1" hangingPunct="1">
              <a:defRPr sz="6054">
                <a:solidFill>
                  <a:srgbClr val="898989"/>
                </a:solidFill>
                <a:latin typeface="Calibri" panose="020F0502020204030204" pitchFamily="34" charset="0"/>
              </a:defRPr>
            </a:lvl1pPr>
          </a:lstStyle>
          <a:p>
            <a:pPr>
              <a:defRPr/>
            </a:pPr>
            <a:fld id="{F35BC221-9033-4DB2-B444-918B39CCBC8F}"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0" rtl="0" eaLnBrk="0" fontAlgn="base" hangingPunct="0">
        <a:spcBef>
          <a:spcPct val="0"/>
        </a:spcBef>
        <a:spcAft>
          <a:spcPct val="0"/>
        </a:spcAft>
        <a:defRPr sz="22000" kern="1200">
          <a:solidFill>
            <a:schemeClr val="tx1"/>
          </a:solidFill>
          <a:latin typeface="+mj-lt"/>
          <a:ea typeface="+mj-ea"/>
          <a:cs typeface="+mj-cs"/>
        </a:defRPr>
      </a:lvl1pPr>
      <a:lvl2pPr algn="ctr" defTabSz="4572000" rtl="0" eaLnBrk="0" fontAlgn="base" hangingPunct="0">
        <a:spcBef>
          <a:spcPct val="0"/>
        </a:spcBef>
        <a:spcAft>
          <a:spcPct val="0"/>
        </a:spcAft>
        <a:defRPr sz="22000">
          <a:solidFill>
            <a:schemeClr val="tx1"/>
          </a:solidFill>
          <a:latin typeface="Calibri" pitchFamily="34" charset="0"/>
        </a:defRPr>
      </a:lvl2pPr>
      <a:lvl3pPr algn="ctr" defTabSz="4572000" rtl="0" eaLnBrk="0" fontAlgn="base" hangingPunct="0">
        <a:spcBef>
          <a:spcPct val="0"/>
        </a:spcBef>
        <a:spcAft>
          <a:spcPct val="0"/>
        </a:spcAft>
        <a:defRPr sz="22000">
          <a:solidFill>
            <a:schemeClr val="tx1"/>
          </a:solidFill>
          <a:latin typeface="Calibri" pitchFamily="34" charset="0"/>
        </a:defRPr>
      </a:lvl3pPr>
      <a:lvl4pPr algn="ctr" defTabSz="4572000" rtl="0" eaLnBrk="0" fontAlgn="base" hangingPunct="0">
        <a:spcBef>
          <a:spcPct val="0"/>
        </a:spcBef>
        <a:spcAft>
          <a:spcPct val="0"/>
        </a:spcAft>
        <a:defRPr sz="22000">
          <a:solidFill>
            <a:schemeClr val="tx1"/>
          </a:solidFill>
          <a:latin typeface="Calibri" pitchFamily="34" charset="0"/>
        </a:defRPr>
      </a:lvl4pPr>
      <a:lvl5pPr algn="ctr" defTabSz="4572000" rtl="0" eaLnBrk="0" fontAlgn="base" hangingPunct="0">
        <a:spcBef>
          <a:spcPct val="0"/>
        </a:spcBef>
        <a:spcAft>
          <a:spcPct val="0"/>
        </a:spcAft>
        <a:defRPr sz="22000">
          <a:solidFill>
            <a:schemeClr val="tx1"/>
          </a:solidFill>
          <a:latin typeface="Calibri" pitchFamily="34" charset="0"/>
        </a:defRPr>
      </a:lvl5pPr>
      <a:lvl6pPr marL="477225" algn="ctr" defTabSz="4573410" rtl="0" fontAlgn="base">
        <a:spcBef>
          <a:spcPct val="0"/>
        </a:spcBef>
        <a:spcAft>
          <a:spcPct val="0"/>
        </a:spcAft>
        <a:defRPr sz="22024">
          <a:solidFill>
            <a:schemeClr val="tx1"/>
          </a:solidFill>
          <a:latin typeface="Calibri" pitchFamily="34" charset="0"/>
        </a:defRPr>
      </a:lvl6pPr>
      <a:lvl7pPr marL="954451" algn="ctr" defTabSz="4573410" rtl="0" fontAlgn="base">
        <a:spcBef>
          <a:spcPct val="0"/>
        </a:spcBef>
        <a:spcAft>
          <a:spcPct val="0"/>
        </a:spcAft>
        <a:defRPr sz="22024">
          <a:solidFill>
            <a:schemeClr val="tx1"/>
          </a:solidFill>
          <a:latin typeface="Calibri" pitchFamily="34" charset="0"/>
        </a:defRPr>
      </a:lvl7pPr>
      <a:lvl8pPr marL="1431676" algn="ctr" defTabSz="4573410" rtl="0" fontAlgn="base">
        <a:spcBef>
          <a:spcPct val="0"/>
        </a:spcBef>
        <a:spcAft>
          <a:spcPct val="0"/>
        </a:spcAft>
        <a:defRPr sz="22024">
          <a:solidFill>
            <a:schemeClr val="tx1"/>
          </a:solidFill>
          <a:latin typeface="Calibri" pitchFamily="34" charset="0"/>
        </a:defRPr>
      </a:lvl8pPr>
      <a:lvl9pPr marL="1908901" algn="ctr" defTabSz="4573410" rtl="0" fontAlgn="base">
        <a:spcBef>
          <a:spcPct val="0"/>
        </a:spcBef>
        <a:spcAft>
          <a:spcPct val="0"/>
        </a:spcAft>
        <a:defRPr sz="22024">
          <a:solidFill>
            <a:schemeClr val="tx1"/>
          </a:solidFill>
          <a:latin typeface="Calibri" pitchFamily="34" charset="0"/>
        </a:defRPr>
      </a:lvl9pPr>
    </p:titleStyle>
    <p:bodyStyle>
      <a:lvl1pPr marL="1714500" indent="-1714500" algn="l" defTabSz="4572000" rtl="0" eaLnBrk="0" fontAlgn="base" hangingPunct="0">
        <a:spcBef>
          <a:spcPct val="20000"/>
        </a:spcBef>
        <a:spcAft>
          <a:spcPct val="0"/>
        </a:spcAft>
        <a:buFont typeface="Arial" panose="020B0604020202020204" pitchFamily="34" charset="0"/>
        <a:buChar char="•"/>
        <a:defRPr sz="15900" kern="1200">
          <a:solidFill>
            <a:schemeClr val="tx1"/>
          </a:solidFill>
          <a:latin typeface="+mn-lt"/>
          <a:ea typeface="+mn-ea"/>
          <a:cs typeface="+mn-cs"/>
        </a:defRPr>
      </a:lvl1pPr>
      <a:lvl2pPr marL="3714750" indent="-1427163" algn="l" defTabSz="4572000" rtl="0" eaLnBrk="0" fontAlgn="base" hangingPunct="0">
        <a:spcBef>
          <a:spcPct val="20000"/>
        </a:spcBef>
        <a:spcAft>
          <a:spcPct val="0"/>
        </a:spcAft>
        <a:buFont typeface="Arial" panose="020B0604020202020204" pitchFamily="34" charset="0"/>
        <a:buChar char="–"/>
        <a:defRPr sz="13900" kern="1200">
          <a:solidFill>
            <a:schemeClr val="tx1"/>
          </a:solidFill>
          <a:latin typeface="+mn-lt"/>
          <a:ea typeface="+mn-ea"/>
          <a:cs typeface="+mn-cs"/>
        </a:defRPr>
      </a:lvl2pPr>
      <a:lvl3pPr marL="5716588" indent="-1143000" algn="l" defTabSz="4572000" rtl="0" eaLnBrk="0" fontAlgn="base" hangingPunct="0">
        <a:spcBef>
          <a:spcPct val="20000"/>
        </a:spcBef>
        <a:spcAft>
          <a:spcPct val="0"/>
        </a:spcAft>
        <a:buFont typeface="Arial" panose="020B0604020202020204" pitchFamily="34" charset="0"/>
        <a:buChar char="•"/>
        <a:defRPr sz="12000" kern="1200">
          <a:solidFill>
            <a:schemeClr val="tx1"/>
          </a:solidFill>
          <a:latin typeface="+mn-lt"/>
          <a:ea typeface="+mn-ea"/>
          <a:cs typeface="+mn-cs"/>
        </a:defRPr>
      </a:lvl3pPr>
      <a:lvl4pPr marL="8002588" indent="-1143000" algn="l" defTabSz="4572000" rtl="0" eaLnBrk="0" fontAlgn="base" hangingPunct="0">
        <a:spcBef>
          <a:spcPct val="20000"/>
        </a:spcBef>
        <a:spcAft>
          <a:spcPct val="0"/>
        </a:spcAft>
        <a:buFont typeface="Arial" panose="020B0604020202020204" pitchFamily="34" charset="0"/>
        <a:buChar char="–"/>
        <a:defRPr sz="10000" kern="1200">
          <a:solidFill>
            <a:schemeClr val="tx1"/>
          </a:solidFill>
          <a:latin typeface="+mn-lt"/>
          <a:ea typeface="+mn-ea"/>
          <a:cs typeface="+mn-cs"/>
        </a:defRPr>
      </a:lvl4pPr>
      <a:lvl5pPr marL="10291763" indent="-1143000" algn="l" defTabSz="4572000" rtl="0" eaLnBrk="0" fontAlgn="base" hangingPunct="0">
        <a:spcBef>
          <a:spcPct val="20000"/>
        </a:spcBef>
        <a:spcAft>
          <a:spcPct val="0"/>
        </a:spcAft>
        <a:buFont typeface="Arial" panose="020B0604020202020204" pitchFamily="34" charset="0"/>
        <a:buChar char="»"/>
        <a:defRPr sz="10000" kern="1200">
          <a:solidFill>
            <a:schemeClr val="tx1"/>
          </a:solidFill>
          <a:latin typeface="+mn-lt"/>
          <a:ea typeface="+mn-ea"/>
          <a:cs typeface="+mn-cs"/>
        </a:defRPr>
      </a:lvl5pPr>
      <a:lvl6pPr marL="12579064" indent="-1143552" algn="l" defTabSz="4574205" rtl="0" eaLnBrk="1" latinLnBrk="0" hangingPunct="1">
        <a:spcBef>
          <a:spcPct val="20000"/>
        </a:spcBef>
        <a:buFont typeface="Arial" pitchFamily="34" charset="0"/>
        <a:buChar char="•"/>
        <a:defRPr sz="10020" kern="1200">
          <a:solidFill>
            <a:schemeClr val="tx1"/>
          </a:solidFill>
          <a:latin typeface="+mn-lt"/>
          <a:ea typeface="+mn-ea"/>
          <a:cs typeface="+mn-cs"/>
        </a:defRPr>
      </a:lvl6pPr>
      <a:lvl7pPr marL="14866167" indent="-1143552" algn="l" defTabSz="4574205" rtl="0" eaLnBrk="1" latinLnBrk="0" hangingPunct="1">
        <a:spcBef>
          <a:spcPct val="20000"/>
        </a:spcBef>
        <a:buFont typeface="Arial" pitchFamily="34" charset="0"/>
        <a:buChar char="•"/>
        <a:defRPr sz="10020" kern="1200">
          <a:solidFill>
            <a:schemeClr val="tx1"/>
          </a:solidFill>
          <a:latin typeface="+mn-lt"/>
          <a:ea typeface="+mn-ea"/>
          <a:cs typeface="+mn-cs"/>
        </a:defRPr>
      </a:lvl7pPr>
      <a:lvl8pPr marL="17153270" indent="-1143552" algn="l" defTabSz="4574205" rtl="0" eaLnBrk="1" latinLnBrk="0" hangingPunct="1">
        <a:spcBef>
          <a:spcPct val="20000"/>
        </a:spcBef>
        <a:buFont typeface="Arial" pitchFamily="34" charset="0"/>
        <a:buChar char="•"/>
        <a:defRPr sz="10020" kern="1200">
          <a:solidFill>
            <a:schemeClr val="tx1"/>
          </a:solidFill>
          <a:latin typeface="+mn-lt"/>
          <a:ea typeface="+mn-ea"/>
          <a:cs typeface="+mn-cs"/>
        </a:defRPr>
      </a:lvl8pPr>
      <a:lvl9pPr marL="19440372" indent="-1143552" algn="l" defTabSz="4574205" rtl="0" eaLnBrk="1" latinLnBrk="0" hangingPunct="1">
        <a:spcBef>
          <a:spcPct val="20000"/>
        </a:spcBef>
        <a:buFont typeface="Arial" pitchFamily="34" charset="0"/>
        <a:buChar char="•"/>
        <a:defRPr sz="10020" kern="1200">
          <a:solidFill>
            <a:schemeClr val="tx1"/>
          </a:solidFill>
          <a:latin typeface="+mn-lt"/>
          <a:ea typeface="+mn-ea"/>
          <a:cs typeface="+mn-cs"/>
        </a:defRPr>
      </a:lvl9pPr>
    </p:bodyStyle>
    <p:otherStyle>
      <a:defPPr>
        <a:defRPr lang="fr-FR"/>
      </a:defPPr>
      <a:lvl1pPr marL="0" algn="l" defTabSz="4574205" rtl="0" eaLnBrk="1" latinLnBrk="0" hangingPunct="1">
        <a:defRPr sz="8977" kern="1200">
          <a:solidFill>
            <a:schemeClr val="tx1"/>
          </a:solidFill>
          <a:latin typeface="+mn-lt"/>
          <a:ea typeface="+mn-ea"/>
          <a:cs typeface="+mn-cs"/>
        </a:defRPr>
      </a:lvl1pPr>
      <a:lvl2pPr marL="2287103" algn="l" defTabSz="4574205" rtl="0" eaLnBrk="1" latinLnBrk="0" hangingPunct="1">
        <a:defRPr sz="8977" kern="1200">
          <a:solidFill>
            <a:schemeClr val="tx1"/>
          </a:solidFill>
          <a:latin typeface="+mn-lt"/>
          <a:ea typeface="+mn-ea"/>
          <a:cs typeface="+mn-cs"/>
        </a:defRPr>
      </a:lvl2pPr>
      <a:lvl3pPr marL="4574205" algn="l" defTabSz="4574205" rtl="0" eaLnBrk="1" latinLnBrk="0" hangingPunct="1">
        <a:defRPr sz="8977" kern="1200">
          <a:solidFill>
            <a:schemeClr val="tx1"/>
          </a:solidFill>
          <a:latin typeface="+mn-lt"/>
          <a:ea typeface="+mn-ea"/>
          <a:cs typeface="+mn-cs"/>
        </a:defRPr>
      </a:lvl3pPr>
      <a:lvl4pPr marL="6861308" algn="l" defTabSz="4574205" rtl="0" eaLnBrk="1" latinLnBrk="0" hangingPunct="1">
        <a:defRPr sz="8977" kern="1200">
          <a:solidFill>
            <a:schemeClr val="tx1"/>
          </a:solidFill>
          <a:latin typeface="+mn-lt"/>
          <a:ea typeface="+mn-ea"/>
          <a:cs typeface="+mn-cs"/>
        </a:defRPr>
      </a:lvl4pPr>
      <a:lvl5pPr marL="9148410" algn="l" defTabSz="4574205" rtl="0" eaLnBrk="1" latinLnBrk="0" hangingPunct="1">
        <a:defRPr sz="8977" kern="1200">
          <a:solidFill>
            <a:schemeClr val="tx1"/>
          </a:solidFill>
          <a:latin typeface="+mn-lt"/>
          <a:ea typeface="+mn-ea"/>
          <a:cs typeface="+mn-cs"/>
        </a:defRPr>
      </a:lvl5pPr>
      <a:lvl6pPr marL="11435513" algn="l" defTabSz="4574205" rtl="0" eaLnBrk="1" latinLnBrk="0" hangingPunct="1">
        <a:defRPr sz="8977" kern="1200">
          <a:solidFill>
            <a:schemeClr val="tx1"/>
          </a:solidFill>
          <a:latin typeface="+mn-lt"/>
          <a:ea typeface="+mn-ea"/>
          <a:cs typeface="+mn-cs"/>
        </a:defRPr>
      </a:lvl6pPr>
      <a:lvl7pPr marL="13722615" algn="l" defTabSz="4574205" rtl="0" eaLnBrk="1" latinLnBrk="0" hangingPunct="1">
        <a:defRPr sz="8977" kern="1200">
          <a:solidFill>
            <a:schemeClr val="tx1"/>
          </a:solidFill>
          <a:latin typeface="+mn-lt"/>
          <a:ea typeface="+mn-ea"/>
          <a:cs typeface="+mn-cs"/>
        </a:defRPr>
      </a:lvl7pPr>
      <a:lvl8pPr marL="16009718" algn="l" defTabSz="4574205" rtl="0" eaLnBrk="1" latinLnBrk="0" hangingPunct="1">
        <a:defRPr sz="8977" kern="1200">
          <a:solidFill>
            <a:schemeClr val="tx1"/>
          </a:solidFill>
          <a:latin typeface="+mn-lt"/>
          <a:ea typeface="+mn-ea"/>
          <a:cs typeface="+mn-cs"/>
        </a:defRPr>
      </a:lvl8pPr>
      <a:lvl9pPr marL="18296820" algn="l" defTabSz="4574205" rtl="0" eaLnBrk="1" latinLnBrk="0" hangingPunct="1">
        <a:defRPr sz="89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35001">
              <a:srgbClr val="FFFFFF"/>
            </a:gs>
            <a:gs pos="100000">
              <a:srgbClr val="F79646"/>
            </a:gs>
          </a:gsLst>
          <a:path path="shape">
            <a:fillToRect l="50000" t="-80000" r="50000" b="180000"/>
          </a:path>
        </a:gradFill>
        <a:effectLst/>
      </p:bgPr>
    </p:bg>
    <p:spTree>
      <p:nvGrpSpPr>
        <p:cNvPr id="1" name=""/>
        <p:cNvGrpSpPr/>
        <p:nvPr/>
      </p:nvGrpSpPr>
      <p:grpSpPr>
        <a:xfrm>
          <a:off x="0" y="0"/>
          <a:ext cx="0" cy="0"/>
          <a:chOff x="0" y="0"/>
          <a:chExt cx="0" cy="0"/>
        </a:xfrm>
      </p:grpSpPr>
      <p:sp>
        <p:nvSpPr>
          <p:cNvPr id="31" name="Rectangle à coins arrondis 30">
            <a:extLst>
              <a:ext uri="{FF2B5EF4-FFF2-40B4-BE49-F238E27FC236}">
                <a16:creationId xmlns:a16="http://schemas.microsoft.com/office/drawing/2014/main" id="{E24D6C5D-657A-42E8-8F64-853B083621D6}"/>
              </a:ext>
            </a:extLst>
          </p:cNvPr>
          <p:cNvSpPr/>
          <p:nvPr/>
        </p:nvSpPr>
        <p:spPr>
          <a:xfrm>
            <a:off x="25803225" y="22987000"/>
            <a:ext cx="24426863" cy="4932363"/>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879238" eaLnBrk="1" hangingPunct="1">
              <a:defRPr/>
            </a:pPr>
            <a:endParaRPr lang="fr-FR" sz="9996"/>
          </a:p>
        </p:txBody>
      </p:sp>
      <p:sp>
        <p:nvSpPr>
          <p:cNvPr id="29" name="Rectangle à coins arrondis 28">
            <a:extLst>
              <a:ext uri="{FF2B5EF4-FFF2-40B4-BE49-F238E27FC236}">
                <a16:creationId xmlns:a16="http://schemas.microsoft.com/office/drawing/2014/main" id="{DC3252D8-4B76-44C2-98A4-F5F8070CB066}"/>
              </a:ext>
            </a:extLst>
          </p:cNvPr>
          <p:cNvSpPr/>
          <p:nvPr/>
        </p:nvSpPr>
        <p:spPr>
          <a:xfrm>
            <a:off x="904875" y="21585238"/>
            <a:ext cx="24195088" cy="6389687"/>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879238" eaLnBrk="1" hangingPunct="1">
              <a:defRPr/>
            </a:pPr>
            <a:endParaRPr lang="fr-FR" sz="9996"/>
          </a:p>
        </p:txBody>
      </p:sp>
      <p:sp>
        <p:nvSpPr>
          <p:cNvPr id="4" name="AutoShape 13">
            <a:extLst>
              <a:ext uri="{FF2B5EF4-FFF2-40B4-BE49-F238E27FC236}">
                <a16:creationId xmlns:a16="http://schemas.microsoft.com/office/drawing/2014/main" id="{44655F19-104A-4BD2-B998-A7DF22FA80E3}"/>
              </a:ext>
            </a:extLst>
          </p:cNvPr>
          <p:cNvSpPr>
            <a:spLocks noChangeArrowheads="1"/>
          </p:cNvSpPr>
          <p:nvPr/>
        </p:nvSpPr>
        <p:spPr bwMode="auto">
          <a:xfrm>
            <a:off x="904875" y="395288"/>
            <a:ext cx="49325213" cy="5464175"/>
          </a:xfrm>
          <a:prstGeom prst="roundRect">
            <a:avLst>
              <a:gd name="adj" fmla="val 10870"/>
            </a:avLst>
          </a:prstGeom>
          <a:ln>
            <a:headEnd/>
            <a:tailEnd/>
          </a:ln>
        </p:spPr>
        <p:style>
          <a:lnRef idx="2">
            <a:schemeClr val="accent2"/>
          </a:lnRef>
          <a:fillRef idx="1">
            <a:schemeClr val="lt1"/>
          </a:fillRef>
          <a:effectRef idx="0">
            <a:schemeClr val="accent2"/>
          </a:effectRef>
          <a:fontRef idx="minor">
            <a:schemeClr val="dk1"/>
          </a:fontRef>
        </p:style>
        <p:txBody>
          <a:bodyPr wrap="none" lIns="84307" tIns="42153" rIns="84307" bIns="42153" anchor="ctr"/>
          <a:lstStyle/>
          <a:p>
            <a:pPr algn="ctr" defTabSz="4047012" eaLnBrk="1" fontAlgn="auto" hangingPunct="1">
              <a:spcBef>
                <a:spcPts val="0"/>
              </a:spcBef>
              <a:spcAft>
                <a:spcPts val="0"/>
              </a:spcAft>
              <a:defRPr/>
            </a:pPr>
            <a:endParaRPr lang="fr-FR" sz="9996" dirty="0">
              <a:solidFill>
                <a:schemeClr val="bg1"/>
              </a:solidFill>
            </a:endParaRPr>
          </a:p>
        </p:txBody>
      </p:sp>
      <p:sp>
        <p:nvSpPr>
          <p:cNvPr id="2053" name="Text Box 14">
            <a:extLst>
              <a:ext uri="{FF2B5EF4-FFF2-40B4-BE49-F238E27FC236}">
                <a16:creationId xmlns:a16="http://schemas.microsoft.com/office/drawing/2014/main" id="{F0476190-3701-4598-BDD1-4BC2192D0F88}"/>
              </a:ext>
            </a:extLst>
          </p:cNvPr>
          <p:cNvSpPr txBox="1">
            <a:spLocks noChangeArrowheads="1"/>
          </p:cNvSpPr>
          <p:nvPr/>
        </p:nvSpPr>
        <p:spPr bwMode="auto">
          <a:xfrm>
            <a:off x="1970088" y="1338263"/>
            <a:ext cx="47467837"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11482" b="1">
                <a:solidFill>
                  <a:srgbClr val="A50021"/>
                </a:solidFill>
                <a:latin typeface="Arial Black" panose="020B0A04020102020204" pitchFamily="34" charset="0"/>
              </a:rPr>
              <a:t>Title of the Research Study</a:t>
            </a:r>
          </a:p>
          <a:p>
            <a:pPr algn="ctr" eaLnBrk="1" hangingPunct="1">
              <a:defRPr/>
            </a:pPr>
            <a:r>
              <a:rPr lang="en-US" altLang="fr-FR" sz="8977" b="1">
                <a:solidFill>
                  <a:srgbClr val="A50021"/>
                </a:solidFill>
                <a:latin typeface="Arial Black" panose="020B0A04020102020204" pitchFamily="34" charset="0"/>
              </a:rPr>
              <a:t>PEOPLE WHO DID THE STUDY</a:t>
            </a:r>
          </a:p>
          <a:p>
            <a:pPr algn="ctr" eaLnBrk="1" hangingPunct="1">
              <a:defRPr/>
            </a:pPr>
            <a:r>
              <a:rPr lang="en-US" altLang="fr-FR" sz="4384" b="1">
                <a:solidFill>
                  <a:srgbClr val="3370C1"/>
                </a:solidFill>
                <a:latin typeface="Arial Black" panose="020B0A04020102020204" pitchFamily="34" charset="0"/>
              </a:rPr>
              <a:t>UNIVERSITIES AND/OR  HOSPITALS </a:t>
            </a:r>
            <a:r>
              <a:rPr lang="en-US" altLang="fr-FR" sz="4384" b="1">
                <a:solidFill>
                  <a:srgbClr val="0070C0"/>
                </a:solidFill>
                <a:latin typeface="Arial Black" panose="020B0A04020102020204" pitchFamily="34" charset="0"/>
              </a:rPr>
              <a:t>THEY</a:t>
            </a:r>
            <a:r>
              <a:rPr lang="en-US" altLang="fr-FR" sz="4384" b="1">
                <a:solidFill>
                  <a:srgbClr val="3370C1"/>
                </a:solidFill>
                <a:latin typeface="Arial Black" panose="020B0A04020102020204" pitchFamily="34" charset="0"/>
              </a:rPr>
              <a:t> ARE AFFILIATED WITH</a:t>
            </a:r>
            <a:endParaRPr lang="en-US" altLang="fr-FR" sz="8977">
              <a:solidFill>
                <a:srgbClr val="3370C1"/>
              </a:solidFill>
              <a:latin typeface="Arial Black" panose="020B0A04020102020204" pitchFamily="34" charset="0"/>
            </a:endParaRPr>
          </a:p>
        </p:txBody>
      </p:sp>
      <p:sp>
        <p:nvSpPr>
          <p:cNvPr id="2054" name="Text Box 9">
            <a:extLst>
              <a:ext uri="{FF2B5EF4-FFF2-40B4-BE49-F238E27FC236}">
                <a16:creationId xmlns:a16="http://schemas.microsoft.com/office/drawing/2014/main" id="{EF5CFE3B-D2EA-47A0-A19D-01A9435B5541}"/>
              </a:ext>
            </a:extLst>
          </p:cNvPr>
          <p:cNvSpPr txBox="1">
            <a:spLocks noChangeArrowheads="1"/>
          </p:cNvSpPr>
          <p:nvPr/>
        </p:nvSpPr>
        <p:spPr bwMode="auto">
          <a:xfrm>
            <a:off x="3779838" y="8062913"/>
            <a:ext cx="20802600" cy="130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defRPr/>
            </a:pPr>
            <a:r>
              <a:rPr lang="en-US" altLang="fr-FR" sz="2610">
                <a:latin typeface="Times New Roman" panose="02020603050405020304" pitchFamily="18" charset="0"/>
              </a:rPr>
              <a:t>This template, which we hope you will find useful, has a format of  91 cm w x 122 cm h (portrait/vertical-shape). It can be used to create your E-poster, as well as for printing. This format corresponds to Arch E.</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a:latin typeface="Times New Roman" panose="02020603050405020304" pitchFamily="18" charset="0"/>
              </a:rPr>
              <a:t>We have put on this template the usual , basic sections that are usually available on posters. You are welcome to make any changes you wish. We suggest you use keep black text against a light background so that it is easy to read.  </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a:latin typeface="Times New Roman" panose="02020603050405020304"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a:latin typeface="Times New Roman" panose="02020603050405020304"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b="1">
                <a:latin typeface="Times New Roman" panose="02020603050405020304" pitchFamily="18" charset="0"/>
              </a:rPr>
              <a:t>How to bring things in from Excel® and Word®</a:t>
            </a:r>
            <a:endParaRPr lang="en-US" altLang="fr-FR" sz="2610">
              <a:latin typeface="Times New Roman" panose="02020603050405020304" pitchFamily="18" charset="0"/>
            </a:endParaRP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b="1">
                <a:latin typeface="Times New Roman" panose="02020603050405020304" pitchFamily="18" charset="0"/>
              </a:rPr>
              <a:t>Excel</a:t>
            </a:r>
            <a:r>
              <a:rPr lang="en-US" altLang="fr-FR" sz="2610">
                <a:latin typeface="Times New Roman" panose="02020603050405020304" pitchFamily="18" charset="0"/>
              </a:rPr>
              <a:t>- select the chart, hit edit-copy, and then edit-paste into PowerPoint®. The chart can then be stretched to fit as required. If you need to edit parts of the chart, it can be ungrouped. </a:t>
            </a:r>
            <a:r>
              <a:rPr lang="en-US" altLang="fr-FR" sz="2610" b="1" i="1" u="sng">
                <a:latin typeface="Times New Roman" panose="02020603050405020304" pitchFamily="18" charset="0"/>
              </a:rPr>
              <a:t>Watch out</a:t>
            </a:r>
            <a:r>
              <a:rPr lang="en-US" altLang="fr-FR" sz="2610">
                <a:latin typeface="Times New Roman" panose="02020603050405020304"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b="1">
                <a:latin typeface="Times New Roman" panose="02020603050405020304" pitchFamily="18" charset="0"/>
              </a:rPr>
              <a:t>Word</a:t>
            </a:r>
            <a:r>
              <a:rPr lang="en-US" altLang="fr-FR" sz="2610">
                <a:latin typeface="Times New Roman" panose="02020603050405020304"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nSpc>
                <a:spcPct val="95000"/>
              </a:lnSpc>
              <a:defRPr/>
            </a:pPr>
            <a:endParaRPr lang="en-US" altLang="fr-FR" sz="2610" b="1">
              <a:latin typeface="Times New Roman" panose="02020603050405020304" pitchFamily="18" charset="0"/>
            </a:endParaRPr>
          </a:p>
          <a:p>
            <a:pPr>
              <a:lnSpc>
                <a:spcPct val="95000"/>
              </a:lnSpc>
              <a:defRPr/>
            </a:pPr>
            <a:r>
              <a:rPr lang="en-US" altLang="fr-FR" sz="2610" b="1">
                <a:latin typeface="Times New Roman" panose="02020603050405020304" pitchFamily="18" charset="0"/>
              </a:rPr>
              <a:t>Scans</a:t>
            </a:r>
            <a:endParaRPr lang="en-US" altLang="fr-FR" sz="2610">
              <a:latin typeface="Times New Roman" panose="02020603050405020304" pitchFamily="18" charset="0"/>
            </a:endParaRP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a:latin typeface="Times New Roman" panose="02020603050405020304" pitchFamily="18" charset="0"/>
              </a:rPr>
              <a:t>We need images to be 72 to 100 dpi in their </a:t>
            </a:r>
            <a:r>
              <a:rPr lang="en-US" altLang="fr-FR" sz="2610" u="sng">
                <a:latin typeface="Times New Roman" panose="02020603050405020304" pitchFamily="18" charset="0"/>
              </a:rPr>
              <a:t>final size</a:t>
            </a:r>
            <a:r>
              <a:rPr lang="en-US" altLang="fr-FR" sz="2610">
                <a:latin typeface="Times New Roman" panose="02020603050405020304" pitchFamily="18" charset="0"/>
              </a:rPr>
              <a:t>, or use a rule of thumb of 2 to 4 megabytes of uncompressed .tif file per square foot of image. For instance, a 3x5 photo that will be 6x10 in size on the final poster should be scanned at 200 dpi. </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a:latin typeface="Times New Roman" panose="02020603050405020304"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nSpc>
                <a:spcPct val="95000"/>
              </a:lnSpc>
              <a:defRPr/>
            </a:pPr>
            <a:endParaRPr lang="en-US" altLang="fr-FR" sz="2610">
              <a:latin typeface="Times New Roman" panose="02020603050405020304" pitchFamily="18" charset="0"/>
            </a:endParaRPr>
          </a:p>
          <a:p>
            <a:pPr>
              <a:lnSpc>
                <a:spcPct val="95000"/>
              </a:lnSpc>
              <a:defRPr/>
            </a:pPr>
            <a:r>
              <a:rPr lang="en-US" altLang="fr-FR" sz="2610" b="1">
                <a:latin typeface="Times New Roman" panose="02020603050405020304" pitchFamily="18" charset="0"/>
              </a:rPr>
              <a:t>Preview: </a:t>
            </a:r>
            <a:r>
              <a:rPr lang="en-US" altLang="fr-FR" sz="2610">
                <a:latin typeface="Times New Roman" panose="02020603050405020304" pitchFamily="18" charset="0"/>
              </a:rPr>
              <a:t>To see your in poster in actual  size, go to view-zoom-100%. Posters to be printed at 200% need to be viewed at 200%.</a:t>
            </a:r>
          </a:p>
          <a:p>
            <a:pPr>
              <a:lnSpc>
                <a:spcPct val="95000"/>
              </a:lnSpc>
              <a:defRPr/>
            </a:pPr>
            <a:endParaRPr lang="en-US" altLang="fr-FR" sz="2610">
              <a:latin typeface="Times New Roman" panose="02020603050405020304" pitchFamily="18" charset="0"/>
            </a:endParaRPr>
          </a:p>
        </p:txBody>
      </p:sp>
      <p:sp>
        <p:nvSpPr>
          <p:cNvPr id="2055" name="Text Box 42">
            <a:extLst>
              <a:ext uri="{FF2B5EF4-FFF2-40B4-BE49-F238E27FC236}">
                <a16:creationId xmlns:a16="http://schemas.microsoft.com/office/drawing/2014/main" id="{59F90C31-0811-4BA3-B2C5-D869B931EBFA}"/>
              </a:ext>
            </a:extLst>
          </p:cNvPr>
          <p:cNvSpPr txBox="1">
            <a:spLocks noChangeArrowheads="1"/>
          </p:cNvSpPr>
          <p:nvPr/>
        </p:nvSpPr>
        <p:spPr bwMode="auto">
          <a:xfrm>
            <a:off x="8807450" y="6807200"/>
            <a:ext cx="10266363"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8977" b="1">
                <a:latin typeface="Calibri" panose="020F0502020204030204" pitchFamily="34" charset="0"/>
              </a:rPr>
              <a:t>Introduction</a:t>
            </a:r>
          </a:p>
        </p:txBody>
      </p:sp>
      <p:sp>
        <p:nvSpPr>
          <p:cNvPr id="2056" name="AutoShape 50">
            <a:extLst>
              <a:ext uri="{FF2B5EF4-FFF2-40B4-BE49-F238E27FC236}">
                <a16:creationId xmlns:a16="http://schemas.microsoft.com/office/drawing/2014/main" id="{93EA8A4D-926F-4984-A29A-8EC7F6F0DDEA}"/>
              </a:ext>
            </a:extLst>
          </p:cNvPr>
          <p:cNvSpPr>
            <a:spLocks noChangeArrowheads="1"/>
          </p:cNvSpPr>
          <p:nvPr/>
        </p:nvSpPr>
        <p:spPr bwMode="auto">
          <a:xfrm>
            <a:off x="25996900" y="6391275"/>
            <a:ext cx="24233188" cy="16259175"/>
          </a:xfrm>
          <a:prstGeom prst="roundRect">
            <a:avLst>
              <a:gd name="adj" fmla="val 7000"/>
            </a:avLst>
          </a:prstGeom>
          <a:ln>
            <a:headEnd/>
            <a:tailEnd/>
          </a:ln>
        </p:spPr>
        <p:style>
          <a:lnRef idx="2">
            <a:schemeClr val="accent2"/>
          </a:lnRef>
          <a:fillRef idx="1">
            <a:schemeClr val="lt1"/>
          </a:fillRef>
          <a:effectRef idx="0">
            <a:schemeClr val="accent2"/>
          </a:effectRef>
          <a:fontRef idx="minor">
            <a:schemeClr val="dk1"/>
          </a:fontRef>
        </p:style>
        <p:txBody>
          <a:bodyPr wrap="none" lIns="84307" tIns="42153" rIns="84307" bIns="42153" anchor="ctr"/>
          <a:lstStyle/>
          <a:p>
            <a:pPr algn="ctr" defTabSz="4879238" eaLnBrk="1" hangingPunct="1">
              <a:defRPr/>
            </a:pPr>
            <a:endParaRPr lang="en-US" sz="9996"/>
          </a:p>
        </p:txBody>
      </p:sp>
      <p:sp>
        <p:nvSpPr>
          <p:cNvPr id="2057" name="AutoShape 4">
            <a:extLst>
              <a:ext uri="{FF2B5EF4-FFF2-40B4-BE49-F238E27FC236}">
                <a16:creationId xmlns:a16="http://schemas.microsoft.com/office/drawing/2014/main" id="{C6A8EBFC-1C66-4455-86A7-FF03302D1B52}"/>
              </a:ext>
            </a:extLst>
          </p:cNvPr>
          <p:cNvSpPr>
            <a:spLocks noChangeArrowheads="1"/>
          </p:cNvSpPr>
          <p:nvPr/>
        </p:nvSpPr>
        <p:spPr bwMode="auto">
          <a:xfrm>
            <a:off x="904875" y="6334125"/>
            <a:ext cx="24298275" cy="14524038"/>
          </a:xfrm>
          <a:prstGeom prst="roundRect">
            <a:avLst>
              <a:gd name="adj" fmla="val 7000"/>
            </a:avLst>
          </a:prstGeom>
          <a:ln>
            <a:headEnd/>
            <a:tailEnd/>
          </a:ln>
        </p:spPr>
        <p:style>
          <a:lnRef idx="2">
            <a:schemeClr val="accent2"/>
          </a:lnRef>
          <a:fillRef idx="1">
            <a:schemeClr val="lt1"/>
          </a:fillRef>
          <a:effectRef idx="0">
            <a:schemeClr val="accent2"/>
          </a:effectRef>
          <a:fontRef idx="minor">
            <a:schemeClr val="dk1"/>
          </a:fontRef>
        </p:style>
        <p:txBody>
          <a:bodyPr wrap="none" lIns="84307" tIns="42153" rIns="84307" bIns="42153" anchor="ctr"/>
          <a:lstStyle/>
          <a:p>
            <a:pPr algn="ctr" defTabSz="4879238" eaLnBrk="1" hangingPunct="1">
              <a:defRPr/>
            </a:pPr>
            <a:endParaRPr lang="en-US" sz="9996"/>
          </a:p>
        </p:txBody>
      </p:sp>
      <p:sp>
        <p:nvSpPr>
          <p:cNvPr id="2058" name="Text Box 9">
            <a:extLst>
              <a:ext uri="{FF2B5EF4-FFF2-40B4-BE49-F238E27FC236}">
                <a16:creationId xmlns:a16="http://schemas.microsoft.com/office/drawing/2014/main" id="{F214CB6D-0866-485F-88B0-E3B095E7C649}"/>
              </a:ext>
            </a:extLst>
          </p:cNvPr>
          <p:cNvSpPr txBox="1">
            <a:spLocks noChangeArrowheads="1"/>
          </p:cNvSpPr>
          <p:nvPr/>
        </p:nvSpPr>
        <p:spPr bwMode="auto">
          <a:xfrm>
            <a:off x="1265238" y="8297863"/>
            <a:ext cx="23317200" cy="12033250"/>
          </a:xfrm>
          <a:prstGeom prst="rect">
            <a:avLst/>
          </a:prstGeom>
          <a:noFill/>
          <a:ln w="9525">
            <a:noFill/>
            <a:miter lim="800000"/>
            <a:headEnd/>
            <a:tailEnd/>
          </a:ln>
        </p:spPr>
        <p:txBody>
          <a:bodyPr lIns="84307" tIns="42153" rIns="84307" bIns="42153">
            <a:spAutoFit/>
          </a:bodyPr>
          <a:lstStyle/>
          <a:p>
            <a:pPr defTabSz="4046473">
              <a:lnSpc>
                <a:spcPct val="95000"/>
              </a:lnSpc>
              <a:defRPr/>
            </a:pPr>
            <a:r>
              <a:rPr lang="en-US" sz="2818" dirty="0">
                <a:cs typeface="Arial" pitchFamily="34" charset="0"/>
              </a:rPr>
              <a:t>This template, which we hope you will find useful, has a format of  95 cm x 142 cm high (landscape-shape). It can be used to create your E-poster, as well as for printing. </a:t>
            </a:r>
          </a:p>
          <a:p>
            <a:pPr defTabSz="4046473">
              <a:lnSpc>
                <a:spcPct val="95000"/>
              </a:lnSpc>
              <a:defRPr/>
            </a:pPr>
            <a:endParaRPr lang="en-US" sz="2818" dirty="0">
              <a:cs typeface="Arial" pitchFamily="34" charset="0"/>
            </a:endParaRPr>
          </a:p>
          <a:p>
            <a:pPr defTabSz="4046473">
              <a:lnSpc>
                <a:spcPct val="95000"/>
              </a:lnSpc>
              <a:defRPr/>
            </a:pPr>
            <a:r>
              <a:rPr lang="en-US" sz="2818" dirty="0">
                <a:cs typeface="Arial" pitchFamily="34" charset="0"/>
              </a:rPr>
              <a:t>We have put on this template the usual , basic sections that are usually available on posters. You are welcome to make any changes you wish. We suggest you use keep black text against a light background so that it is easy to read. 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p>
          <a:p>
            <a:pPr defTabSz="4046473">
              <a:lnSpc>
                <a:spcPct val="95000"/>
              </a:lnSpc>
              <a:defRPr/>
            </a:pPr>
            <a:endParaRPr lang="fr-CH" sz="2818" dirty="0">
              <a:cs typeface="Arial" pitchFamily="34" charset="0"/>
            </a:endParaRPr>
          </a:p>
          <a:p>
            <a:pPr defTabSz="4046473">
              <a:lnSpc>
                <a:spcPct val="95000"/>
              </a:lnSpc>
              <a:defRPr/>
            </a:pPr>
            <a:r>
              <a:rPr lang="en-US" sz="2818" b="1" dirty="0">
                <a:solidFill>
                  <a:srgbClr val="A50021"/>
                </a:solidFill>
                <a:cs typeface="Arial" pitchFamily="34" charset="0"/>
              </a:rPr>
              <a:t>How to bring things in from Excel® and Word®</a:t>
            </a:r>
            <a:endParaRPr lang="en-US" sz="2818" dirty="0">
              <a:solidFill>
                <a:srgbClr val="A50021"/>
              </a:solidFill>
              <a:cs typeface="Arial" pitchFamily="34" charset="0"/>
            </a:endParaRPr>
          </a:p>
          <a:p>
            <a:pPr defTabSz="4046473">
              <a:lnSpc>
                <a:spcPct val="95000"/>
              </a:lnSpc>
              <a:defRPr/>
            </a:pPr>
            <a:endParaRPr lang="en-US" sz="2818" dirty="0">
              <a:cs typeface="Arial" pitchFamily="34" charset="0"/>
            </a:endParaRPr>
          </a:p>
          <a:p>
            <a:pPr defTabSz="4046473">
              <a:lnSpc>
                <a:spcPct val="95000"/>
              </a:lnSpc>
              <a:defRPr/>
            </a:pPr>
            <a:r>
              <a:rPr lang="en-US" sz="2818" b="1" dirty="0">
                <a:cs typeface="Arial" pitchFamily="34" charset="0"/>
              </a:rPr>
              <a:t>Excel</a:t>
            </a:r>
          </a:p>
          <a:p>
            <a:pPr marL="755607" defTabSz="4046473">
              <a:lnSpc>
                <a:spcPct val="95000"/>
              </a:lnSpc>
              <a:defRPr/>
            </a:pPr>
            <a:r>
              <a:rPr lang="en-US" sz="2818" dirty="0">
                <a:cs typeface="Arial" pitchFamily="34" charset="0"/>
              </a:rPr>
              <a:t>Select the graph, copy and paste it into PowerPoint®. The graph can then be stretched to fit as required. If you need to edit parts of the chart, it can be ungrouped. </a:t>
            </a:r>
            <a:r>
              <a:rPr lang="en-US" sz="2818" b="1" u="sng" dirty="0">
                <a:cs typeface="Arial" pitchFamily="34" charset="0"/>
              </a:rPr>
              <a:t>N.B. </a:t>
            </a:r>
            <a:r>
              <a:rPr lang="en-US" sz="2818" dirty="0">
                <a:cs typeface="Arial" pitchFamily="34" charset="0"/>
              </a:rPr>
              <a:t>be careful when using scientific symbols that they appear correctly when printing the poster.</a:t>
            </a: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marL="755607" defTabSz="4046473">
              <a:lnSpc>
                <a:spcPct val="95000"/>
              </a:lnSpc>
              <a:defRPr/>
            </a:pPr>
            <a:endParaRPr lang="fr-CH" sz="2818" dirty="0">
              <a:cs typeface="Arial" pitchFamily="34" charset="0"/>
            </a:endParaRPr>
          </a:p>
          <a:p>
            <a:pPr defTabSz="4046473">
              <a:lnSpc>
                <a:spcPct val="95000"/>
              </a:lnSpc>
              <a:defRPr/>
            </a:pPr>
            <a:endParaRPr lang="en-US" sz="2818" dirty="0">
              <a:cs typeface="Arial" pitchFamily="34" charset="0"/>
            </a:endParaRPr>
          </a:p>
          <a:p>
            <a:pPr defTabSz="4046473">
              <a:lnSpc>
                <a:spcPct val="95000"/>
              </a:lnSpc>
              <a:defRPr/>
            </a:pPr>
            <a:r>
              <a:rPr lang="en-US" sz="2818" b="1" dirty="0">
                <a:cs typeface="Arial" pitchFamily="34" charset="0"/>
              </a:rPr>
              <a:t>Word</a:t>
            </a:r>
            <a:endParaRPr lang="en-US" sz="2818" dirty="0">
              <a:cs typeface="Arial" pitchFamily="34" charset="0"/>
            </a:endParaRPr>
          </a:p>
          <a:p>
            <a:pPr marL="755607" defTabSz="4046473">
              <a:lnSpc>
                <a:spcPct val="95000"/>
              </a:lnSpc>
              <a:defRPr/>
            </a:pPr>
            <a:r>
              <a:rPr lang="en-US" sz="2818" dirty="0">
                <a:cs typeface="Arial" pitchFamily="34" charset="0"/>
              </a:rPr>
              <a:t>Select the text to be brought into PowerPoint, copy and paste the text into a new or existing text block. This text is editable. You can change the size, color, etc. in format-text. We suggest you not put shadows on smaller text. Stick with Arial and Times New Roman fonts so your collaborators will have them.</a:t>
            </a:r>
          </a:p>
        </p:txBody>
      </p:sp>
      <p:sp>
        <p:nvSpPr>
          <p:cNvPr id="2059" name="Text Box 10">
            <a:extLst>
              <a:ext uri="{FF2B5EF4-FFF2-40B4-BE49-F238E27FC236}">
                <a16:creationId xmlns:a16="http://schemas.microsoft.com/office/drawing/2014/main" id="{D0B522F9-12FD-46DE-8151-DC4FF840F471}"/>
              </a:ext>
            </a:extLst>
          </p:cNvPr>
          <p:cNvSpPr txBox="1">
            <a:spLocks noChangeArrowheads="1"/>
          </p:cNvSpPr>
          <p:nvPr/>
        </p:nvSpPr>
        <p:spPr bwMode="auto">
          <a:xfrm>
            <a:off x="7831138" y="21683663"/>
            <a:ext cx="11412537"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8977" b="1">
                <a:solidFill>
                  <a:srgbClr val="A50021"/>
                </a:solidFill>
                <a:cs typeface="Arial" panose="020B0604020202020204" pitchFamily="34" charset="0"/>
              </a:rPr>
              <a:t>Methods</a:t>
            </a:r>
          </a:p>
        </p:txBody>
      </p:sp>
      <p:sp>
        <p:nvSpPr>
          <p:cNvPr id="2060" name="Text Box 11">
            <a:extLst>
              <a:ext uri="{FF2B5EF4-FFF2-40B4-BE49-F238E27FC236}">
                <a16:creationId xmlns:a16="http://schemas.microsoft.com/office/drawing/2014/main" id="{5AE8A422-154A-42A5-8C45-734675B76F4F}"/>
              </a:ext>
            </a:extLst>
          </p:cNvPr>
          <p:cNvSpPr txBox="1">
            <a:spLocks noChangeArrowheads="1"/>
          </p:cNvSpPr>
          <p:nvPr/>
        </p:nvSpPr>
        <p:spPr bwMode="auto">
          <a:xfrm>
            <a:off x="32696150" y="23077488"/>
            <a:ext cx="10269538"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8977" b="1" dirty="0">
                <a:solidFill>
                  <a:srgbClr val="A50021"/>
                </a:solidFill>
                <a:cs typeface="Arial" panose="020B0604020202020204" pitchFamily="34" charset="0"/>
              </a:rPr>
              <a:t>Conclusions</a:t>
            </a:r>
          </a:p>
        </p:txBody>
      </p:sp>
      <p:sp>
        <p:nvSpPr>
          <p:cNvPr id="2061" name="Text Box 19">
            <a:extLst>
              <a:ext uri="{FF2B5EF4-FFF2-40B4-BE49-F238E27FC236}">
                <a16:creationId xmlns:a16="http://schemas.microsoft.com/office/drawing/2014/main" id="{A77D2061-6132-4637-8508-DB5792B3D70F}"/>
              </a:ext>
            </a:extLst>
          </p:cNvPr>
          <p:cNvSpPr txBox="1">
            <a:spLocks noChangeArrowheads="1"/>
          </p:cNvSpPr>
          <p:nvPr/>
        </p:nvSpPr>
        <p:spPr bwMode="auto">
          <a:xfrm>
            <a:off x="4186238" y="14297025"/>
            <a:ext cx="8921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5950" b="1" i="1">
                <a:latin typeface="Calibri" panose="020F0502020204030204" pitchFamily="34" charset="0"/>
              </a:rPr>
              <a:t>Figure #1</a:t>
            </a:r>
          </a:p>
        </p:txBody>
      </p:sp>
      <p:sp>
        <p:nvSpPr>
          <p:cNvPr id="2062" name="Text Box 36">
            <a:extLst>
              <a:ext uri="{FF2B5EF4-FFF2-40B4-BE49-F238E27FC236}">
                <a16:creationId xmlns:a16="http://schemas.microsoft.com/office/drawing/2014/main" id="{16B5E742-9F87-4B16-83CA-3DA4E1D9AC72}"/>
              </a:ext>
            </a:extLst>
          </p:cNvPr>
          <p:cNvSpPr txBox="1">
            <a:spLocks noChangeArrowheads="1"/>
          </p:cNvSpPr>
          <p:nvPr/>
        </p:nvSpPr>
        <p:spPr bwMode="auto">
          <a:xfrm>
            <a:off x="3937000" y="22090063"/>
            <a:ext cx="200342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398" tIns="28198" rIns="56398" bIns="28198">
            <a:spAutoFit/>
          </a:bodyPr>
          <a:lstStyle>
            <a:lvl1pPr defTabSz="539750" eaLnBrk="0" hangingPunct="0">
              <a:defRPr sz="8600">
                <a:solidFill>
                  <a:schemeClr val="tx1"/>
                </a:solidFill>
                <a:latin typeface="Arial" panose="020B0604020202020204" pitchFamily="34" charset="0"/>
              </a:defRPr>
            </a:lvl1pPr>
            <a:lvl2pPr marL="742950" indent="-285750" defTabSz="539750" eaLnBrk="0" hangingPunct="0">
              <a:defRPr sz="8600">
                <a:solidFill>
                  <a:schemeClr val="tx1"/>
                </a:solidFill>
                <a:latin typeface="Arial" panose="020B0604020202020204" pitchFamily="34" charset="0"/>
              </a:defRPr>
            </a:lvl2pPr>
            <a:lvl3pPr marL="1143000" indent="-228600" defTabSz="539750" eaLnBrk="0" hangingPunct="0">
              <a:defRPr sz="8600">
                <a:solidFill>
                  <a:schemeClr val="tx1"/>
                </a:solidFill>
                <a:latin typeface="Arial" panose="020B0604020202020204" pitchFamily="34" charset="0"/>
              </a:defRPr>
            </a:lvl3pPr>
            <a:lvl4pPr marL="1600200" indent="-228600" defTabSz="539750" eaLnBrk="0" hangingPunct="0">
              <a:defRPr sz="8600">
                <a:solidFill>
                  <a:schemeClr val="tx1"/>
                </a:solidFill>
                <a:latin typeface="Arial" panose="020B0604020202020204" pitchFamily="34" charset="0"/>
              </a:defRPr>
            </a:lvl4pPr>
            <a:lvl5pPr marL="2057400" indent="-228600" defTabSz="539750" eaLnBrk="0" hangingPunct="0">
              <a:defRPr sz="8600">
                <a:solidFill>
                  <a:schemeClr val="tx1"/>
                </a:solidFill>
                <a:latin typeface="Arial" panose="020B0604020202020204" pitchFamily="34" charset="0"/>
              </a:defRPr>
            </a:lvl5pPr>
            <a:lvl6pPr marL="2514600" indent="-228600" defTabSz="539750"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539750"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539750"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539750" eaLnBrk="0" fontAlgn="base" hangingPunct="0">
              <a:spcBef>
                <a:spcPct val="0"/>
              </a:spcBef>
              <a:spcAft>
                <a:spcPct val="0"/>
              </a:spcAft>
              <a:defRPr sz="8600">
                <a:solidFill>
                  <a:schemeClr val="tx1"/>
                </a:solidFill>
                <a:latin typeface="Arial" panose="020B0604020202020204" pitchFamily="34" charset="0"/>
              </a:defRPr>
            </a:lvl9pPr>
          </a:lstStyle>
          <a:p>
            <a:pPr>
              <a:defRPr/>
            </a:pPr>
            <a:endParaRPr lang="en-US" altLang="fr-FR" sz="2192">
              <a:latin typeface="Times New Roman" panose="02020603050405020304" pitchFamily="18" charset="0"/>
            </a:endParaRPr>
          </a:p>
        </p:txBody>
      </p:sp>
      <p:sp>
        <p:nvSpPr>
          <p:cNvPr id="2063" name="Text Box 39">
            <a:extLst>
              <a:ext uri="{FF2B5EF4-FFF2-40B4-BE49-F238E27FC236}">
                <a16:creationId xmlns:a16="http://schemas.microsoft.com/office/drawing/2014/main" id="{30BAE898-1555-478D-A532-9AADE339DBF0}"/>
              </a:ext>
            </a:extLst>
          </p:cNvPr>
          <p:cNvSpPr txBox="1">
            <a:spLocks noChangeArrowheads="1"/>
          </p:cNvSpPr>
          <p:nvPr/>
        </p:nvSpPr>
        <p:spPr bwMode="auto">
          <a:xfrm>
            <a:off x="26511250" y="8131175"/>
            <a:ext cx="22458363" cy="138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398" tIns="28198" rIns="56398" bIns="28198">
            <a:spAutoFit/>
          </a:bodyPr>
          <a:lstStyle>
            <a:lvl1pPr marL="342900" indent="-342900" eaLnBrk="0" hangingPunct="0">
              <a:defRPr sz="8600">
                <a:solidFill>
                  <a:schemeClr val="tx1"/>
                </a:solidFill>
                <a:latin typeface="Arial" panose="020B0604020202020204" pitchFamily="34" charset="0"/>
              </a:defRPr>
            </a:lvl1pPr>
            <a:lvl2pPr marL="742950" indent="-285750" eaLnBrk="0" hangingPunct="0">
              <a:defRPr sz="8600">
                <a:solidFill>
                  <a:schemeClr val="tx1"/>
                </a:solidFill>
                <a:latin typeface="Arial" panose="020B0604020202020204" pitchFamily="34" charset="0"/>
              </a:defRPr>
            </a:lvl2pPr>
            <a:lvl3pPr marL="1257300" indent="-342900" eaLnBrk="0" hangingPunct="0">
              <a:defRPr sz="8600">
                <a:solidFill>
                  <a:schemeClr val="tx1"/>
                </a:solidFill>
                <a:latin typeface="Arial" panose="020B0604020202020204" pitchFamily="34" charset="0"/>
              </a:defRPr>
            </a:lvl3pPr>
            <a:lvl4pPr marL="1600200" indent="-228600" eaLnBrk="0" hangingPunct="0">
              <a:defRPr sz="8600">
                <a:solidFill>
                  <a:schemeClr val="tx1"/>
                </a:solidFill>
                <a:latin typeface="Arial" panose="020B0604020202020204" pitchFamily="34" charset="0"/>
              </a:defRPr>
            </a:lvl4pPr>
            <a:lvl5pPr marL="371475" indent="-333375" eaLnBrk="0" hangingPunct="0">
              <a:defRPr sz="8600">
                <a:solidFill>
                  <a:schemeClr val="tx1"/>
                </a:solidFill>
                <a:latin typeface="Arial" panose="020B0604020202020204" pitchFamily="34" charset="0"/>
              </a:defRPr>
            </a:lvl5pPr>
            <a:lvl6pPr marL="828675" indent="-333375" defTabSz="4381500" eaLnBrk="0" fontAlgn="base" hangingPunct="0">
              <a:spcBef>
                <a:spcPct val="0"/>
              </a:spcBef>
              <a:spcAft>
                <a:spcPct val="0"/>
              </a:spcAft>
              <a:defRPr sz="8600">
                <a:solidFill>
                  <a:schemeClr val="tx1"/>
                </a:solidFill>
                <a:latin typeface="Arial" panose="020B0604020202020204" pitchFamily="34" charset="0"/>
              </a:defRPr>
            </a:lvl6pPr>
            <a:lvl7pPr marL="1285875" indent="-333375" defTabSz="4381500" eaLnBrk="0" fontAlgn="base" hangingPunct="0">
              <a:spcBef>
                <a:spcPct val="0"/>
              </a:spcBef>
              <a:spcAft>
                <a:spcPct val="0"/>
              </a:spcAft>
              <a:defRPr sz="8600">
                <a:solidFill>
                  <a:schemeClr val="tx1"/>
                </a:solidFill>
                <a:latin typeface="Arial" panose="020B0604020202020204" pitchFamily="34" charset="0"/>
              </a:defRPr>
            </a:lvl7pPr>
            <a:lvl8pPr marL="1743075" indent="-333375" defTabSz="4381500" eaLnBrk="0" fontAlgn="base" hangingPunct="0">
              <a:spcBef>
                <a:spcPct val="0"/>
              </a:spcBef>
              <a:spcAft>
                <a:spcPct val="0"/>
              </a:spcAft>
              <a:defRPr sz="8600">
                <a:solidFill>
                  <a:schemeClr val="tx1"/>
                </a:solidFill>
                <a:latin typeface="Arial" panose="020B0604020202020204" pitchFamily="34" charset="0"/>
              </a:defRPr>
            </a:lvl8pPr>
            <a:lvl9pPr marL="2200275" indent="-333375" defTabSz="4381500" eaLnBrk="0" fontAlgn="base" hangingPunct="0">
              <a:spcBef>
                <a:spcPct val="0"/>
              </a:spcBef>
              <a:spcAft>
                <a:spcPct val="0"/>
              </a:spcAft>
              <a:defRPr sz="8600">
                <a:solidFill>
                  <a:schemeClr val="tx1"/>
                </a:solidFill>
                <a:latin typeface="Arial" panose="020B0604020202020204" pitchFamily="34" charset="0"/>
              </a:defRPr>
            </a:lvl9pPr>
          </a:lstStyle>
          <a:p>
            <a:pPr defTabSz="4879238" eaLnBrk="1" hangingPunct="1">
              <a:spcBef>
                <a:spcPct val="20000"/>
              </a:spcBef>
              <a:buFontTx/>
              <a:buAutoNum type="arabicPeriod"/>
              <a:defRPr/>
            </a:pPr>
            <a:r>
              <a:rPr lang="en-US" altLang="fr-FR" sz="2818" b="1" i="1" dirty="0">
                <a:solidFill>
                  <a:srgbClr val="A50021"/>
                </a:solidFill>
                <a:cs typeface="Arial" panose="020B0604020202020204" pitchFamily="34" charset="0"/>
              </a:rPr>
              <a:t>Cannot print at size desired</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All enlargements or reductions in PowerPoint must be proportional to the “page setup” size.</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A “new” PowerPoint page is automatically sized for on-screen show.  You do not want to use this size.  In the “file” menu -  “page setup”, insert height and width dimensions equal to the size of your final poster</a:t>
            </a:r>
          </a:p>
          <a:p>
            <a:pPr lvl="2" defTabSz="4879238" eaLnBrk="1" hangingPunct="1">
              <a:spcBef>
                <a:spcPct val="20000"/>
              </a:spcBef>
              <a:defRPr/>
            </a:pPr>
            <a:endParaRPr lang="en-US" altLang="fr-FR" sz="2818" dirty="0">
              <a:solidFill>
                <a:srgbClr val="000000"/>
              </a:solidFill>
              <a:cs typeface="Arial" panose="020B0604020202020204" pitchFamily="34" charset="0"/>
            </a:endParaRPr>
          </a:p>
          <a:p>
            <a:pPr defTabSz="4879238" eaLnBrk="1" hangingPunct="1">
              <a:spcBef>
                <a:spcPct val="20000"/>
              </a:spcBef>
              <a:buFontTx/>
              <a:buAutoNum type="arabicPeriod"/>
              <a:defRPr/>
            </a:pPr>
            <a:r>
              <a:rPr lang="en-US" altLang="fr-FR" sz="2818" b="1" i="1" dirty="0">
                <a:solidFill>
                  <a:srgbClr val="A50021"/>
                </a:solidFill>
                <a:cs typeface="Arial" panose="020B0604020202020204" pitchFamily="34" charset="0"/>
              </a:rPr>
              <a:t>Imported graphics have insufficient resolution</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Always be sure to scan images such that they possess a minimum resolution of 300 dpi in their final printed size.  This will avoid visible pixilation.</a:t>
            </a:r>
            <a:endParaRPr lang="en-US" altLang="fr-FR" sz="2818" i="1" dirty="0">
              <a:solidFill>
                <a:srgbClr val="800000"/>
              </a:solidFill>
              <a:cs typeface="Arial" panose="020B0604020202020204" pitchFamily="34" charset="0"/>
            </a:endParaRP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Always zoom to 100% of the final printed size, and pan around your poster to visually check all imported graphics.</a:t>
            </a:r>
          </a:p>
          <a:p>
            <a:pPr lvl="2" defTabSz="4879238" eaLnBrk="1" hangingPunct="1">
              <a:spcBef>
                <a:spcPct val="20000"/>
              </a:spcBef>
              <a:defRPr/>
            </a:pPr>
            <a:endParaRPr lang="en-US" altLang="fr-FR" sz="2818" dirty="0">
              <a:solidFill>
                <a:srgbClr val="000000"/>
              </a:solidFill>
              <a:cs typeface="Arial" panose="020B0604020202020204" pitchFamily="34" charset="0"/>
            </a:endParaRPr>
          </a:p>
          <a:p>
            <a:pPr defTabSz="4879238" eaLnBrk="1" hangingPunct="1">
              <a:spcBef>
                <a:spcPct val="20000"/>
              </a:spcBef>
              <a:buFontTx/>
              <a:buAutoNum type="arabicPeriod"/>
              <a:defRPr/>
            </a:pPr>
            <a:r>
              <a:rPr lang="en-US" altLang="fr-FR" sz="2818" b="1" i="1" dirty="0">
                <a:solidFill>
                  <a:srgbClr val="A50021"/>
                </a:solidFill>
                <a:cs typeface="Arial" panose="020B0604020202020204" pitchFamily="34" charset="0"/>
              </a:rPr>
              <a:t>Incorrectly saved files</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If saving as PDF, be sure to save at high quality setting (print or press resolution option), embed all fonts. For PowerPoint, save with embedded fonts. From menu bar choose Tools / Options / Save.  Check the box </a:t>
            </a:r>
            <a:r>
              <a:rPr lang="en-US" altLang="fr-FR" sz="2818" i="1" dirty="0">
                <a:solidFill>
                  <a:srgbClr val="000000"/>
                </a:solidFill>
                <a:cs typeface="Arial" panose="020B0604020202020204" pitchFamily="34" charset="0"/>
              </a:rPr>
              <a:t>“Embed TrueType Fonts”</a:t>
            </a:r>
            <a:r>
              <a:rPr lang="en-US" altLang="fr-FR" sz="2818" dirty="0">
                <a:solidFill>
                  <a:srgbClr val="000000"/>
                </a:solidFill>
                <a:cs typeface="Arial" panose="020B0604020202020204" pitchFamily="34" charset="0"/>
              </a:rPr>
              <a:t> and select the button </a:t>
            </a:r>
            <a:r>
              <a:rPr lang="en-US" altLang="fr-FR" sz="2818" i="1" dirty="0">
                <a:solidFill>
                  <a:srgbClr val="000000"/>
                </a:solidFill>
                <a:cs typeface="Arial" panose="020B0604020202020204" pitchFamily="34" charset="0"/>
              </a:rPr>
              <a:t>“Embed All Fonts Best For Editing By Others”</a:t>
            </a:r>
          </a:p>
          <a:p>
            <a:pPr lvl="2" defTabSz="4879238" eaLnBrk="1" hangingPunct="1">
              <a:spcBef>
                <a:spcPct val="20000"/>
              </a:spcBef>
              <a:defRPr/>
            </a:pPr>
            <a:endParaRPr lang="en-US" altLang="fr-FR" sz="2818" dirty="0">
              <a:solidFill>
                <a:srgbClr val="000000"/>
              </a:solidFill>
              <a:cs typeface="Arial" panose="020B0604020202020204" pitchFamily="34" charset="0"/>
            </a:endParaRPr>
          </a:p>
          <a:p>
            <a:pPr defTabSz="4879238" eaLnBrk="1" hangingPunct="1">
              <a:spcBef>
                <a:spcPct val="20000"/>
              </a:spcBef>
              <a:buFontTx/>
              <a:buAutoNum type="arabicPeriod"/>
              <a:defRPr/>
            </a:pPr>
            <a:r>
              <a:rPr lang="en-US" altLang="fr-FR" sz="2818" b="1" i="1" dirty="0">
                <a:solidFill>
                  <a:srgbClr val="A50021"/>
                </a:solidFill>
                <a:cs typeface="Arial" panose="020B0604020202020204" pitchFamily="34" charset="0"/>
              </a:rPr>
              <a:t> Fonts too small</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For effective viewing at approx. 2 m. use a minimum of 24 point</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San serif fonts (e.g. Arial) are easier to read than serif fonts (e.g. Times Roman) when used in large sizes.</a:t>
            </a:r>
          </a:p>
          <a:p>
            <a:pPr lvl="2" defTabSz="4879238" eaLnBrk="1" hangingPunct="1">
              <a:spcBef>
                <a:spcPct val="20000"/>
              </a:spcBef>
              <a:defRPr/>
            </a:pPr>
            <a:endParaRPr lang="en-US" altLang="fr-FR" sz="2818" dirty="0">
              <a:solidFill>
                <a:srgbClr val="000000"/>
              </a:solidFill>
              <a:cs typeface="Arial" panose="020B0604020202020204" pitchFamily="34" charset="0"/>
            </a:endParaRPr>
          </a:p>
          <a:p>
            <a:pPr defTabSz="4879238" eaLnBrk="1" hangingPunct="1">
              <a:spcBef>
                <a:spcPct val="20000"/>
              </a:spcBef>
              <a:buFontTx/>
              <a:buAutoNum type="arabicPeriod"/>
              <a:defRPr/>
            </a:pPr>
            <a:r>
              <a:rPr lang="en-US" altLang="fr-FR" sz="2818" b="1" i="1" dirty="0">
                <a:solidFill>
                  <a:srgbClr val="A50021"/>
                </a:solidFill>
                <a:cs typeface="Arial" panose="020B0604020202020204" pitchFamily="34" charset="0"/>
              </a:rPr>
              <a:t>Indistinct colored type on very dark backgrounds</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Printed material is most visually pleasing when using dark type on a light background.</a:t>
            </a:r>
          </a:p>
          <a:p>
            <a:pPr lvl="2" defTabSz="4879238" eaLnBrk="1" hangingPunct="1">
              <a:spcBef>
                <a:spcPct val="20000"/>
              </a:spcBef>
              <a:buFont typeface="Times New Roman" panose="02020603050405020304" pitchFamily="18" charset="0"/>
              <a:buChar char="-"/>
              <a:defRPr/>
            </a:pPr>
            <a:r>
              <a:rPr lang="en-US" altLang="fr-FR" sz="2818" dirty="0">
                <a:solidFill>
                  <a:srgbClr val="000000"/>
                </a:solidFill>
                <a:cs typeface="Arial" panose="020B0604020202020204" pitchFamily="34"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p>
          <a:p>
            <a:pPr lvl="2" defTabSz="4879238" eaLnBrk="1" hangingPunct="1">
              <a:spcBef>
                <a:spcPct val="20000"/>
              </a:spcBef>
              <a:defRPr/>
            </a:pPr>
            <a:endParaRPr lang="en-US" altLang="fr-FR" sz="2818" dirty="0">
              <a:solidFill>
                <a:srgbClr val="000000"/>
              </a:solidFill>
              <a:cs typeface="Arial" panose="020B0604020202020204" pitchFamily="34" charset="0"/>
            </a:endParaRPr>
          </a:p>
          <a:p>
            <a:pPr lvl="4" defTabSz="4879238" eaLnBrk="1" hangingPunct="1">
              <a:spcBef>
                <a:spcPct val="20000"/>
              </a:spcBef>
              <a:buFont typeface="Calibri" panose="020F0502020204030204" pitchFamily="34" charset="0"/>
              <a:buAutoNum type="arabicPeriod" startAt="6"/>
              <a:defRPr/>
            </a:pPr>
            <a:r>
              <a:rPr lang="en-US" altLang="fr-FR" sz="2818" b="1" i="1" dirty="0">
                <a:solidFill>
                  <a:srgbClr val="A50021"/>
                </a:solidFill>
                <a:cs typeface="Arial" panose="020B0604020202020204" pitchFamily="34" charset="0"/>
              </a:rPr>
              <a:t>To avoid unforeseen formatting/printing problems</a:t>
            </a:r>
            <a:r>
              <a:rPr lang="en-US" altLang="fr-FR" sz="2818" dirty="0">
                <a:solidFill>
                  <a:srgbClr val="000000"/>
                </a:solidFill>
                <a:cs typeface="Arial" panose="020B0604020202020204" pitchFamily="34" charset="0"/>
              </a:rPr>
              <a:t>, use one platform to create your poster – Do not shuffle back and forth between MAC and PC    </a:t>
            </a:r>
            <a:endParaRPr lang="en-US" altLang="fr-FR" sz="2818" i="1" dirty="0">
              <a:solidFill>
                <a:srgbClr val="000000"/>
              </a:solidFill>
              <a:cs typeface="Arial" panose="020B0604020202020204" pitchFamily="34" charset="0"/>
            </a:endParaRPr>
          </a:p>
        </p:txBody>
      </p:sp>
      <p:sp>
        <p:nvSpPr>
          <p:cNvPr id="2064" name="Text Box 42">
            <a:extLst>
              <a:ext uri="{FF2B5EF4-FFF2-40B4-BE49-F238E27FC236}">
                <a16:creationId xmlns:a16="http://schemas.microsoft.com/office/drawing/2014/main" id="{64A5D11B-1A38-4A7D-BFB0-0D2A5E26A602}"/>
              </a:ext>
            </a:extLst>
          </p:cNvPr>
          <p:cNvSpPr txBox="1">
            <a:spLocks noChangeArrowheads="1"/>
          </p:cNvSpPr>
          <p:nvPr/>
        </p:nvSpPr>
        <p:spPr bwMode="auto">
          <a:xfrm>
            <a:off x="8807450" y="6653213"/>
            <a:ext cx="10266363"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8977" b="1">
                <a:solidFill>
                  <a:srgbClr val="A50021"/>
                </a:solidFill>
                <a:cs typeface="Arial" panose="020B0604020202020204" pitchFamily="34" charset="0"/>
              </a:rPr>
              <a:t>Introduction</a:t>
            </a:r>
          </a:p>
        </p:txBody>
      </p:sp>
      <p:sp>
        <p:nvSpPr>
          <p:cNvPr id="2065" name="Text Box 43">
            <a:extLst>
              <a:ext uri="{FF2B5EF4-FFF2-40B4-BE49-F238E27FC236}">
                <a16:creationId xmlns:a16="http://schemas.microsoft.com/office/drawing/2014/main" id="{E5A38634-9066-4C9A-A834-B9999F93F5FD}"/>
              </a:ext>
            </a:extLst>
          </p:cNvPr>
          <p:cNvSpPr txBox="1">
            <a:spLocks noChangeArrowheads="1"/>
          </p:cNvSpPr>
          <p:nvPr/>
        </p:nvSpPr>
        <p:spPr bwMode="auto">
          <a:xfrm>
            <a:off x="31415038" y="6818313"/>
            <a:ext cx="11533187"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8977" b="1" dirty="0">
                <a:solidFill>
                  <a:srgbClr val="A50021"/>
                </a:solidFill>
                <a:cs typeface="Arial" panose="020B0604020202020204" pitchFamily="34" charset="0"/>
              </a:rPr>
              <a:t>Results</a:t>
            </a:r>
          </a:p>
        </p:txBody>
      </p:sp>
      <p:pic>
        <p:nvPicPr>
          <p:cNvPr id="4114" name="Picture 5" descr="C:\Documents and Settings\abonazza\Local Settings\Temporary Internet Files\Content.IE5\4Z3GYNA1\MC900332594[1].wmf">
            <a:extLst>
              <a:ext uri="{FF2B5EF4-FFF2-40B4-BE49-F238E27FC236}">
                <a16:creationId xmlns:a16="http://schemas.microsoft.com/office/drawing/2014/main" id="{6687533A-8C7B-4A71-85C4-3EC8417DFC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2713" y="15295563"/>
            <a:ext cx="4633912" cy="29067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4115" name="Picture 7" descr="C:\Documents and Settings\abonazza\Local Settings\Temporary Internet Files\Content.IE5\V4F1ZM90\MC900303607[1].wmf">
            <a:extLst>
              <a:ext uri="{FF2B5EF4-FFF2-40B4-BE49-F238E27FC236}">
                <a16:creationId xmlns:a16="http://schemas.microsoft.com/office/drawing/2014/main" id="{B898ADA5-AA12-43B4-A37C-2443ADABA4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01938" y="15370175"/>
            <a:ext cx="5140325" cy="291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9" name="Rectangle à coins arrondis 48">
            <a:extLst>
              <a:ext uri="{FF2B5EF4-FFF2-40B4-BE49-F238E27FC236}">
                <a16:creationId xmlns:a16="http://schemas.microsoft.com/office/drawing/2014/main" id="{5E400FFC-E159-4B37-8B19-21BA633639D4}"/>
              </a:ext>
            </a:extLst>
          </p:cNvPr>
          <p:cNvSpPr/>
          <p:nvPr/>
        </p:nvSpPr>
        <p:spPr>
          <a:xfrm>
            <a:off x="904875" y="28368625"/>
            <a:ext cx="24022050" cy="493236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818" dirty="0">
              <a:latin typeface="Arial" pitchFamily="34" charset="0"/>
              <a:cs typeface="Arial" pitchFamily="34" charset="0"/>
            </a:endParaRPr>
          </a:p>
          <a:p>
            <a:pPr defTabSz="4574205" eaLnBrk="1" fontAlgn="auto" hangingPunct="1">
              <a:spcBef>
                <a:spcPts val="0"/>
              </a:spcBef>
              <a:spcAft>
                <a:spcPts val="0"/>
              </a:spcAft>
              <a:defRPr/>
            </a:pPr>
            <a:r>
              <a:rPr lang="en-US" sz="2818" dirty="0">
                <a:latin typeface="Arial" pitchFamily="34" charset="0"/>
                <a:cs typeface="Arial" pitchFamily="34" charset="0"/>
              </a:rPr>
              <a:t>To import charts and graphs from Excel, Word or other applications, go to EDIT&gt;COPY, copy your chart and come back to PowerPoint. Go to EDIT&gt;PASTE and paste the chart on the poster. You can scale your charts and tables proportionally by holding down the Shift key and dragging in or out one of the corners.</a:t>
            </a:r>
          </a:p>
          <a:p>
            <a:pPr defTabSz="4574205" eaLnBrk="1" fontAlgn="auto" hangingPunct="1">
              <a:spcBef>
                <a:spcPts val="0"/>
              </a:spcBef>
              <a:spcAft>
                <a:spcPts val="0"/>
              </a:spcAft>
              <a:defRPr/>
            </a:pPr>
            <a:endParaRPr lang="en-US" sz="2818" dirty="0">
              <a:latin typeface="Arial" pitchFamily="34" charset="0"/>
              <a:cs typeface="Arial" pitchFamily="34" charset="0"/>
            </a:endParaRPr>
          </a:p>
          <a:p>
            <a:pPr defTabSz="4574205" eaLnBrk="1" fontAlgn="auto" hangingPunct="1">
              <a:spcBef>
                <a:spcPts val="0"/>
              </a:spcBef>
              <a:spcAft>
                <a:spcPts val="0"/>
              </a:spcAft>
              <a:defRPr/>
            </a:pPr>
            <a:r>
              <a:rPr lang="en-US" sz="2818" dirty="0">
                <a:latin typeface="Arial" pitchFamily="34" charset="0"/>
                <a:cs typeface="Arial" pitchFamily="34" charset="0"/>
              </a:rPr>
              <a:t>To import photos, it is highly recommended using the largest images you have access to for your poster. Avoid images downloaded from the web and avoid copying and pasting images instead of using the Insert command. To insert an image to your poster go to INSERT&gt;PICTURE&gt;FROM FILE </a:t>
            </a: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en-US" sz="2923" dirty="0">
              <a:latin typeface="Times New Roman" pitchFamily="18" charset="0"/>
              <a:cs typeface="Times New Roman" pitchFamily="18" charset="0"/>
            </a:endParaRPr>
          </a:p>
          <a:p>
            <a:pPr defTabSz="4574205" eaLnBrk="1" fontAlgn="auto" hangingPunct="1">
              <a:spcBef>
                <a:spcPts val="0"/>
              </a:spcBef>
              <a:spcAft>
                <a:spcPts val="0"/>
              </a:spcAft>
              <a:defRPr/>
            </a:pPr>
            <a:endParaRPr lang="fr-FR" sz="2923" dirty="0">
              <a:latin typeface="Times New Roman" pitchFamily="18" charset="0"/>
              <a:cs typeface="Times New Roman" pitchFamily="18" charset="0"/>
            </a:endParaRPr>
          </a:p>
        </p:txBody>
      </p:sp>
      <p:sp>
        <p:nvSpPr>
          <p:cNvPr id="2069" name="Text Box 27">
            <a:extLst>
              <a:ext uri="{FF2B5EF4-FFF2-40B4-BE49-F238E27FC236}">
                <a16:creationId xmlns:a16="http://schemas.microsoft.com/office/drawing/2014/main" id="{274D3C86-53EE-4338-901D-D4B4DE3686D0}"/>
              </a:ext>
            </a:extLst>
          </p:cNvPr>
          <p:cNvSpPr txBox="1">
            <a:spLocks noChangeArrowheads="1"/>
          </p:cNvSpPr>
          <p:nvPr/>
        </p:nvSpPr>
        <p:spPr bwMode="auto">
          <a:xfrm>
            <a:off x="9682163" y="28817888"/>
            <a:ext cx="86741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5950" b="1" dirty="0">
                <a:solidFill>
                  <a:srgbClr val="A50021"/>
                </a:solidFill>
                <a:latin typeface="Calibri" panose="020F0502020204030204" pitchFamily="34" charset="0"/>
              </a:rPr>
              <a:t>Acknowledgement</a:t>
            </a:r>
          </a:p>
        </p:txBody>
      </p:sp>
      <p:sp>
        <p:nvSpPr>
          <p:cNvPr id="52" name="Rectangle à coins arrondis 51">
            <a:extLst>
              <a:ext uri="{FF2B5EF4-FFF2-40B4-BE49-F238E27FC236}">
                <a16:creationId xmlns:a16="http://schemas.microsoft.com/office/drawing/2014/main" id="{DC445A4B-6E46-4FAB-9C49-699DF4437F96}"/>
              </a:ext>
            </a:extLst>
          </p:cNvPr>
          <p:cNvSpPr/>
          <p:nvPr/>
        </p:nvSpPr>
        <p:spPr>
          <a:xfrm>
            <a:off x="25704800" y="28368625"/>
            <a:ext cx="24525288" cy="4932363"/>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defTabSz="4574205" eaLnBrk="1" fontAlgn="auto" hangingPunct="1">
              <a:spcBef>
                <a:spcPts val="0"/>
              </a:spcBef>
              <a:spcAft>
                <a:spcPts val="0"/>
              </a:spcAft>
              <a:defRPr/>
            </a:pPr>
            <a:endParaRPr lang="fr-FR" sz="9996"/>
          </a:p>
        </p:txBody>
      </p:sp>
      <p:sp>
        <p:nvSpPr>
          <p:cNvPr id="2071" name="Text Box 27">
            <a:extLst>
              <a:ext uri="{FF2B5EF4-FFF2-40B4-BE49-F238E27FC236}">
                <a16:creationId xmlns:a16="http://schemas.microsoft.com/office/drawing/2014/main" id="{4C7F786E-FDF6-4730-8900-0204DC07A622}"/>
              </a:ext>
            </a:extLst>
          </p:cNvPr>
          <p:cNvSpPr txBox="1">
            <a:spLocks noChangeArrowheads="1"/>
          </p:cNvSpPr>
          <p:nvPr/>
        </p:nvSpPr>
        <p:spPr bwMode="auto">
          <a:xfrm>
            <a:off x="32842200" y="28652788"/>
            <a:ext cx="8678863" cy="100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5950" b="1" dirty="0">
                <a:solidFill>
                  <a:srgbClr val="A50021"/>
                </a:solidFill>
                <a:latin typeface="Calibri" panose="020F0502020204030204" pitchFamily="34" charset="0"/>
              </a:rPr>
              <a:t>Bibliography</a:t>
            </a:r>
          </a:p>
        </p:txBody>
      </p:sp>
      <p:sp>
        <p:nvSpPr>
          <p:cNvPr id="2072" name="Text Box 36">
            <a:extLst>
              <a:ext uri="{FF2B5EF4-FFF2-40B4-BE49-F238E27FC236}">
                <a16:creationId xmlns:a16="http://schemas.microsoft.com/office/drawing/2014/main" id="{BE539F37-3664-4CA9-BAF7-8E5005CEA66B}"/>
              </a:ext>
            </a:extLst>
          </p:cNvPr>
          <p:cNvSpPr txBox="1">
            <a:spLocks noChangeArrowheads="1"/>
          </p:cNvSpPr>
          <p:nvPr/>
        </p:nvSpPr>
        <p:spPr bwMode="auto">
          <a:xfrm>
            <a:off x="26347738" y="24512588"/>
            <a:ext cx="22966362" cy="297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398" tIns="28198" rIns="56398" bIns="28198">
            <a:spAutoFit/>
          </a:bodyPr>
          <a:lstStyle>
            <a:lvl1pPr eaLnBrk="0" hangingPunct="0">
              <a:defRPr sz="8600">
                <a:solidFill>
                  <a:schemeClr val="tx1"/>
                </a:solidFill>
                <a:latin typeface="Arial" panose="020B0604020202020204" pitchFamily="34" charset="0"/>
              </a:defRPr>
            </a:lvl1pPr>
            <a:lvl2pPr marL="742950" indent="-285750" eaLnBrk="0" hangingPunct="0">
              <a:defRPr sz="8600">
                <a:solidFill>
                  <a:schemeClr val="tx1"/>
                </a:solidFill>
                <a:latin typeface="Arial" panose="020B0604020202020204" pitchFamily="34" charset="0"/>
              </a:defRPr>
            </a:lvl2pPr>
            <a:lvl3pPr marL="1143000" indent="-228600" eaLnBrk="0" hangingPunct="0">
              <a:defRPr sz="8600">
                <a:solidFill>
                  <a:schemeClr val="tx1"/>
                </a:solidFill>
                <a:latin typeface="Arial" panose="020B0604020202020204" pitchFamily="34" charset="0"/>
              </a:defRPr>
            </a:lvl3pPr>
            <a:lvl4pPr marL="1600200" indent="-228600" eaLnBrk="0" hangingPunct="0">
              <a:defRPr sz="8600">
                <a:solidFill>
                  <a:schemeClr val="tx1"/>
                </a:solidFill>
                <a:latin typeface="Arial" panose="020B0604020202020204" pitchFamily="34" charset="0"/>
              </a:defRPr>
            </a:lvl4pPr>
            <a:lvl5pPr marL="2057400" indent="-228600" eaLnBrk="0" hangingPunct="0">
              <a:defRPr sz="8600">
                <a:solidFill>
                  <a:schemeClr val="tx1"/>
                </a:solidFill>
                <a:latin typeface="Arial" panose="020B0604020202020204" pitchFamily="34" charset="0"/>
              </a:defRPr>
            </a:lvl5pPr>
            <a:lvl6pPr marL="2514600" indent="-228600" defTabSz="4381500"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1500"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1500"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1500" eaLnBrk="0" fontAlgn="base" hangingPunct="0">
              <a:spcBef>
                <a:spcPct val="0"/>
              </a:spcBef>
              <a:spcAft>
                <a:spcPct val="0"/>
              </a:spcAft>
              <a:defRPr sz="8600">
                <a:solidFill>
                  <a:schemeClr val="tx1"/>
                </a:solidFill>
                <a:latin typeface="Arial" panose="020B0604020202020204" pitchFamily="34" charset="0"/>
              </a:defRPr>
            </a:lvl9pPr>
          </a:lstStyle>
          <a:p>
            <a:pPr defTabSz="4879238">
              <a:defRPr/>
            </a:pPr>
            <a:r>
              <a:rPr lang="en-US" altLang="fr-FR" sz="2818" b="1" i="1" dirty="0">
                <a:solidFill>
                  <a:srgbClr val="800000"/>
                </a:solidFill>
                <a:cs typeface="Arial" panose="020B0604020202020204" pitchFamily="34" charset="0"/>
              </a:rPr>
              <a:t>Less is More -  </a:t>
            </a:r>
            <a:r>
              <a:rPr lang="en-US" altLang="fr-FR" sz="2818" dirty="0">
                <a:cs typeface="Arial" panose="020B0604020202020204" pitchFamily="34" charset="0"/>
              </a:rPr>
              <a:t>Try to keep your word count as low as possible to maximize the chance that viewers will actually read your poster: shoot for 800 words or less.</a:t>
            </a:r>
          </a:p>
          <a:p>
            <a:pPr defTabSz="4879238">
              <a:defRPr/>
            </a:pPr>
            <a:endParaRPr lang="en-US" altLang="fr-FR" sz="1044" dirty="0">
              <a:cs typeface="Arial" panose="020B0604020202020204" pitchFamily="34" charset="0"/>
            </a:endParaRPr>
          </a:p>
          <a:p>
            <a:pPr defTabSz="4879238">
              <a:defRPr/>
            </a:pPr>
            <a:r>
              <a:rPr lang="en-US" altLang="fr-FR" sz="2818" b="1" i="1" dirty="0">
                <a:solidFill>
                  <a:srgbClr val="800000"/>
                </a:solidFill>
                <a:cs typeface="Arial" panose="020B0604020202020204" pitchFamily="34" charset="0"/>
              </a:rPr>
              <a:t>Do not proof your own work - </a:t>
            </a:r>
            <a:r>
              <a:rPr lang="en-US" altLang="fr-FR" sz="2818" dirty="0">
                <a:cs typeface="Arial" panose="020B0604020202020204" pitchFamily="34" charset="0"/>
              </a:rPr>
              <a:t>This very important</a:t>
            </a:r>
          </a:p>
          <a:p>
            <a:pPr defTabSz="4879238">
              <a:defRPr/>
            </a:pPr>
            <a:endParaRPr lang="en-US" altLang="fr-FR" sz="1044" dirty="0">
              <a:cs typeface="Arial" panose="020B0604020202020204" pitchFamily="34" charset="0"/>
            </a:endParaRPr>
          </a:p>
          <a:p>
            <a:pPr defTabSz="4879238">
              <a:defRPr/>
            </a:pPr>
            <a:r>
              <a:rPr lang="en-US" altLang="fr-FR" sz="2818" b="1" i="1" dirty="0">
                <a:solidFill>
                  <a:srgbClr val="800000"/>
                </a:solidFill>
                <a:cs typeface="Arial" panose="020B0604020202020204" pitchFamily="34" charset="0"/>
              </a:rPr>
              <a:t>The rough draft process -</a:t>
            </a:r>
            <a:r>
              <a:rPr lang="en-US" altLang="fr-FR" sz="2818" dirty="0">
                <a:cs typeface="Arial" panose="020B0604020202020204" pitchFamily="34" charset="0"/>
              </a:rPr>
              <a:t> Rough drafts are especially helpful. Remember you have been intimately involved in your project and may assume as obvious information others may not follow. Find volunteers to look at your poster when you are </a:t>
            </a:r>
            <a:r>
              <a:rPr lang="en-US" altLang="fr-FR" sz="2818" i="1" dirty="0">
                <a:cs typeface="Arial" panose="020B0604020202020204" pitchFamily="34" charset="0"/>
              </a:rPr>
              <a:t>not </a:t>
            </a:r>
            <a:r>
              <a:rPr lang="en-US" altLang="fr-FR" sz="2818" dirty="0">
                <a:cs typeface="Arial" panose="020B0604020202020204" pitchFamily="34" charset="0"/>
              </a:rPr>
              <a:t> present--ask them to leave their suggestions on small Post-Its. Ask them to comment on word count, prose style, idea flow, figure clarity, font size, spelling, etc.</a:t>
            </a:r>
          </a:p>
        </p:txBody>
      </p:sp>
      <p:sp>
        <p:nvSpPr>
          <p:cNvPr id="2073" name="Text Box 25">
            <a:extLst>
              <a:ext uri="{FF2B5EF4-FFF2-40B4-BE49-F238E27FC236}">
                <a16:creationId xmlns:a16="http://schemas.microsoft.com/office/drawing/2014/main" id="{570AA316-9F12-4767-8357-322BCC7C4355}"/>
              </a:ext>
            </a:extLst>
          </p:cNvPr>
          <p:cNvSpPr txBox="1">
            <a:spLocks noChangeArrowheads="1"/>
          </p:cNvSpPr>
          <p:nvPr/>
        </p:nvSpPr>
        <p:spPr bwMode="auto">
          <a:xfrm>
            <a:off x="14150975" y="14244638"/>
            <a:ext cx="79089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307" tIns="42153" rIns="84307" bIns="42153">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defRPr/>
            </a:pPr>
            <a:r>
              <a:rPr lang="en-US" altLang="fr-FR" sz="5950" b="1" i="1">
                <a:latin typeface="Calibri" panose="020F0502020204030204" pitchFamily="34" charset="0"/>
              </a:rPr>
              <a:t>Figure #2</a:t>
            </a:r>
          </a:p>
        </p:txBody>
      </p:sp>
      <p:sp>
        <p:nvSpPr>
          <p:cNvPr id="33" name="TextBox 32">
            <a:extLst>
              <a:ext uri="{FF2B5EF4-FFF2-40B4-BE49-F238E27FC236}">
                <a16:creationId xmlns:a16="http://schemas.microsoft.com/office/drawing/2014/main" id="{9BB3AF11-7358-4EC8-AB18-DF0779CFE3D1}"/>
              </a:ext>
            </a:extLst>
          </p:cNvPr>
          <p:cNvSpPr txBox="1"/>
          <p:nvPr/>
        </p:nvSpPr>
        <p:spPr>
          <a:xfrm>
            <a:off x="26812875" y="30049788"/>
            <a:ext cx="13503275" cy="477837"/>
          </a:xfrm>
          <a:prstGeom prst="rect">
            <a:avLst/>
          </a:prstGeom>
          <a:noFill/>
        </p:spPr>
        <p:txBody>
          <a:bodyPr>
            <a:spAutoFit/>
          </a:bodyPr>
          <a:lstStyle/>
          <a:p>
            <a:pPr marL="755607" indent="-755607" algn="just" defTabSz="4879238" eaLnBrk="1" hangingPunct="1">
              <a:defRPr/>
            </a:pPr>
            <a:r>
              <a:rPr lang="de-DE" sz="2505" dirty="0">
                <a:effectLst>
                  <a:outerShdw blurRad="38100" dist="38100" dir="2700000" algn="tl">
                    <a:srgbClr val="FFFFFF"/>
                  </a:outerShdw>
                </a:effectLst>
                <a:latin typeface="Times New Roman" pitchFamily="18" charset="0"/>
                <a:cs typeface="Times New Roman" pitchFamily="18" charset="0"/>
              </a:rPr>
              <a:t> </a:t>
            </a:r>
            <a:endParaRPr lang="en-US" sz="2505" dirty="0">
              <a:latin typeface="Times New Roman" pitchFamily="18" charset="0"/>
              <a:cs typeface="Times New Roman" pitchFamily="18" charset="0"/>
            </a:endParaRPr>
          </a:p>
        </p:txBody>
      </p:sp>
      <p:sp>
        <p:nvSpPr>
          <p:cNvPr id="34" name="TextBox 33">
            <a:extLst>
              <a:ext uri="{FF2B5EF4-FFF2-40B4-BE49-F238E27FC236}">
                <a16:creationId xmlns:a16="http://schemas.microsoft.com/office/drawing/2014/main" id="{A7F366DF-09F5-4009-A43B-9A49006F7282}"/>
              </a:ext>
            </a:extLst>
          </p:cNvPr>
          <p:cNvSpPr txBox="1"/>
          <p:nvPr/>
        </p:nvSpPr>
        <p:spPr>
          <a:xfrm>
            <a:off x="26408063" y="29433838"/>
            <a:ext cx="22845712" cy="3435350"/>
          </a:xfrm>
          <a:prstGeom prst="rect">
            <a:avLst/>
          </a:prstGeom>
          <a:noFill/>
        </p:spPr>
        <p:txBody>
          <a:bodyPr>
            <a:spAutoFit/>
          </a:bodyPr>
          <a:lstStyle/>
          <a:p>
            <a:pPr marL="536879" indent="-536879" defTabSz="4879238" eaLnBrk="1" hangingPunct="1">
              <a:spcBef>
                <a:spcPts val="626"/>
              </a:spcBef>
              <a:buFontTx/>
              <a:buAutoNum type="arabicPeriod"/>
              <a:defRPr/>
            </a:pPr>
            <a:r>
              <a:rPr lang="en-US" sz="2818" b="1" i="1" dirty="0" err="1">
                <a:solidFill>
                  <a:srgbClr val="800000"/>
                </a:solidFill>
                <a:cs typeface="Arial" pitchFamily="34" charset="0"/>
              </a:rPr>
              <a:t>Xxxxxx</a:t>
            </a:r>
            <a:r>
              <a:rPr lang="en-US" sz="2818" b="1" i="1" dirty="0">
                <a:solidFill>
                  <a:srgbClr val="800000"/>
                </a:solidFill>
                <a:cs typeface="Arial" pitchFamily="34" charset="0"/>
              </a:rPr>
              <a:t> </a:t>
            </a:r>
            <a:r>
              <a:rPr lang="en-US" sz="2818" b="1" i="1" dirty="0" err="1">
                <a:solidFill>
                  <a:srgbClr val="800000"/>
                </a:solidFill>
                <a:cs typeface="Arial" pitchFamily="34" charset="0"/>
              </a:rPr>
              <a:t>xxxxxx</a:t>
            </a:r>
            <a:endParaRPr lang="en-US" sz="2818" b="1" i="1" dirty="0">
              <a:solidFill>
                <a:srgbClr val="800000"/>
              </a:solidFill>
              <a:cs typeface="Arial" pitchFamily="34" charset="0"/>
            </a:endParaRPr>
          </a:p>
          <a:p>
            <a:pPr marL="536879" indent="-536879" defTabSz="4879238" eaLnBrk="1" hangingPunct="1">
              <a:spcBef>
                <a:spcPts val="626"/>
              </a:spcBef>
              <a:buFontTx/>
              <a:buAutoNum type="arabicPeriod"/>
              <a:defRPr/>
            </a:pPr>
            <a:r>
              <a:rPr lang="en-US" sz="2818" b="1" i="1" dirty="0" err="1">
                <a:solidFill>
                  <a:srgbClr val="800000"/>
                </a:solidFill>
                <a:cs typeface="Arial" pitchFamily="34" charset="0"/>
              </a:rPr>
              <a:t>Xxxxxx</a:t>
            </a:r>
            <a:r>
              <a:rPr lang="en-US" sz="2818" b="1" i="1" dirty="0">
                <a:solidFill>
                  <a:srgbClr val="800000"/>
                </a:solidFill>
                <a:cs typeface="Arial" pitchFamily="34" charset="0"/>
              </a:rPr>
              <a:t> </a:t>
            </a:r>
            <a:r>
              <a:rPr lang="en-US" sz="2818" b="1" i="1" dirty="0" err="1">
                <a:solidFill>
                  <a:srgbClr val="800000"/>
                </a:solidFill>
                <a:cs typeface="Arial" pitchFamily="34" charset="0"/>
              </a:rPr>
              <a:t>xxxxxx</a:t>
            </a:r>
            <a:endParaRPr lang="en-US" sz="2818" b="1" i="1" dirty="0">
              <a:solidFill>
                <a:srgbClr val="800000"/>
              </a:solidFill>
              <a:cs typeface="Arial" pitchFamily="34" charset="0"/>
            </a:endParaRPr>
          </a:p>
          <a:p>
            <a:pPr marL="536879" indent="-536879" defTabSz="4879238" eaLnBrk="1" hangingPunct="1">
              <a:spcBef>
                <a:spcPts val="626"/>
              </a:spcBef>
              <a:buFontTx/>
              <a:buAutoNum type="arabicPeriod"/>
              <a:defRPr/>
            </a:pPr>
            <a:r>
              <a:rPr lang="en-US" sz="2818" b="1" i="1" dirty="0" err="1">
                <a:solidFill>
                  <a:srgbClr val="800000"/>
                </a:solidFill>
                <a:cs typeface="Arial" pitchFamily="34" charset="0"/>
              </a:rPr>
              <a:t>Xxxxxx</a:t>
            </a:r>
            <a:r>
              <a:rPr lang="en-US" sz="2818" b="1" i="1" dirty="0">
                <a:solidFill>
                  <a:srgbClr val="800000"/>
                </a:solidFill>
                <a:cs typeface="Arial" pitchFamily="34" charset="0"/>
              </a:rPr>
              <a:t> </a:t>
            </a:r>
            <a:r>
              <a:rPr lang="en-US" sz="2818" b="1" i="1" dirty="0" err="1">
                <a:solidFill>
                  <a:srgbClr val="800000"/>
                </a:solidFill>
                <a:cs typeface="Arial" pitchFamily="34" charset="0"/>
              </a:rPr>
              <a:t>xxxxxx</a:t>
            </a:r>
            <a:endParaRPr lang="en-US" sz="2818" b="1" i="1" dirty="0">
              <a:solidFill>
                <a:srgbClr val="800000"/>
              </a:solidFill>
              <a:cs typeface="Arial" pitchFamily="34" charset="0"/>
            </a:endParaRPr>
          </a:p>
          <a:p>
            <a:pPr marL="536879" indent="-536879" defTabSz="4879238" eaLnBrk="1" hangingPunct="1">
              <a:spcBef>
                <a:spcPts val="626"/>
              </a:spcBef>
              <a:buFontTx/>
              <a:buAutoNum type="arabicPeriod"/>
              <a:defRPr/>
            </a:pPr>
            <a:r>
              <a:rPr lang="en-US" sz="2818" b="1" i="1" dirty="0" err="1">
                <a:solidFill>
                  <a:srgbClr val="800000"/>
                </a:solidFill>
                <a:cs typeface="Arial" pitchFamily="34" charset="0"/>
              </a:rPr>
              <a:t>Xxxxxx</a:t>
            </a:r>
            <a:r>
              <a:rPr lang="en-US" sz="2818" b="1" i="1" dirty="0">
                <a:solidFill>
                  <a:srgbClr val="800000"/>
                </a:solidFill>
                <a:cs typeface="Arial" pitchFamily="34" charset="0"/>
              </a:rPr>
              <a:t> </a:t>
            </a:r>
            <a:r>
              <a:rPr lang="en-US" sz="2818" b="1" i="1" dirty="0" err="1">
                <a:solidFill>
                  <a:srgbClr val="800000"/>
                </a:solidFill>
                <a:cs typeface="Arial" pitchFamily="34" charset="0"/>
              </a:rPr>
              <a:t>xxxxxx</a:t>
            </a:r>
            <a:endParaRPr lang="en-US" sz="2818" b="1" i="1" dirty="0">
              <a:solidFill>
                <a:srgbClr val="800000"/>
              </a:solidFill>
              <a:cs typeface="Arial" pitchFamily="34" charset="0"/>
            </a:endParaRPr>
          </a:p>
          <a:p>
            <a:pPr marL="536879" indent="-536879" defTabSz="4879238" eaLnBrk="1" hangingPunct="1">
              <a:spcBef>
                <a:spcPts val="626"/>
              </a:spcBef>
              <a:buFontTx/>
              <a:buAutoNum type="arabicPeriod"/>
              <a:defRPr/>
            </a:pPr>
            <a:r>
              <a:rPr lang="en-US" sz="2818" b="1" i="1" dirty="0" err="1">
                <a:solidFill>
                  <a:srgbClr val="800000"/>
                </a:solidFill>
                <a:cs typeface="Arial" pitchFamily="34" charset="0"/>
              </a:rPr>
              <a:t>Xxxxxx</a:t>
            </a:r>
            <a:r>
              <a:rPr lang="en-US" sz="2818" b="1" i="1" dirty="0">
                <a:solidFill>
                  <a:srgbClr val="800000"/>
                </a:solidFill>
                <a:cs typeface="Arial" pitchFamily="34" charset="0"/>
              </a:rPr>
              <a:t> </a:t>
            </a:r>
            <a:r>
              <a:rPr lang="en-US" sz="2818" b="1" i="1" dirty="0" err="1">
                <a:solidFill>
                  <a:srgbClr val="800000"/>
                </a:solidFill>
                <a:cs typeface="Arial" pitchFamily="34" charset="0"/>
              </a:rPr>
              <a:t>xxxxxx</a:t>
            </a:r>
            <a:endParaRPr lang="en-US" sz="2818" b="1" i="1" dirty="0">
              <a:solidFill>
                <a:srgbClr val="800000"/>
              </a:solidFill>
              <a:cs typeface="Arial" pitchFamily="34" charset="0"/>
            </a:endParaRPr>
          </a:p>
          <a:p>
            <a:pPr marL="536879" indent="-536879" defTabSz="4879238" eaLnBrk="1" hangingPunct="1">
              <a:buFontTx/>
              <a:buAutoNum type="arabicPeriod"/>
              <a:defRPr/>
            </a:pPr>
            <a:endParaRPr lang="en-US" sz="2818" b="1" i="1" dirty="0">
              <a:solidFill>
                <a:srgbClr val="800000"/>
              </a:solidFill>
              <a:cs typeface="Arial" pitchFamily="34" charset="0"/>
            </a:endParaRPr>
          </a:p>
          <a:p>
            <a:pPr marL="477225" indent="-477225" defTabSz="4879238" eaLnBrk="1" hangingPunct="1">
              <a:buFontTx/>
              <a:buAutoNum type="arabicPeriod"/>
              <a:defRPr/>
            </a:pPr>
            <a:endParaRPr lang="en-US" sz="2818" b="1" i="1" dirty="0">
              <a:solidFill>
                <a:srgbClr val="800000"/>
              </a:solidFill>
              <a:cs typeface="Arial" pitchFamily="34" charset="0"/>
            </a:endParaRPr>
          </a:p>
        </p:txBody>
      </p:sp>
      <p:sp>
        <p:nvSpPr>
          <p:cNvPr id="2076" name="ZoneTexte 29">
            <a:extLst>
              <a:ext uri="{FF2B5EF4-FFF2-40B4-BE49-F238E27FC236}">
                <a16:creationId xmlns:a16="http://schemas.microsoft.com/office/drawing/2014/main" id="{398785B8-7345-46B8-963B-A39798A7C1BB}"/>
              </a:ext>
            </a:extLst>
          </p:cNvPr>
          <p:cNvSpPr txBox="1">
            <a:spLocks noChangeArrowheads="1"/>
          </p:cNvSpPr>
          <p:nvPr/>
        </p:nvSpPr>
        <p:spPr bwMode="auto">
          <a:xfrm>
            <a:off x="1831975" y="22983825"/>
            <a:ext cx="22664738"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3876675" eaLnBrk="0" hangingPunct="0">
              <a:defRPr sz="8600">
                <a:solidFill>
                  <a:schemeClr val="tx1"/>
                </a:solidFill>
                <a:latin typeface="Arial" panose="020B0604020202020204" pitchFamily="34" charset="0"/>
              </a:defRPr>
            </a:lvl1pPr>
            <a:lvl2pPr marL="742950" indent="-285750" defTabSz="3876675" eaLnBrk="0" hangingPunct="0">
              <a:defRPr sz="8600">
                <a:solidFill>
                  <a:schemeClr val="tx1"/>
                </a:solidFill>
                <a:latin typeface="Arial" panose="020B0604020202020204" pitchFamily="34" charset="0"/>
              </a:defRPr>
            </a:lvl2pPr>
            <a:lvl3pPr marL="1143000" indent="-228600" defTabSz="3876675" eaLnBrk="0" hangingPunct="0">
              <a:defRPr sz="8600">
                <a:solidFill>
                  <a:schemeClr val="tx1"/>
                </a:solidFill>
                <a:latin typeface="Arial" panose="020B0604020202020204" pitchFamily="34" charset="0"/>
              </a:defRPr>
            </a:lvl3pPr>
            <a:lvl4pPr marL="1600200" indent="-228600" defTabSz="3876675" eaLnBrk="0" hangingPunct="0">
              <a:defRPr sz="8600">
                <a:solidFill>
                  <a:schemeClr val="tx1"/>
                </a:solidFill>
                <a:latin typeface="Arial" panose="020B0604020202020204" pitchFamily="34" charset="0"/>
              </a:defRPr>
            </a:lvl4pPr>
            <a:lvl5pPr marL="2057400" indent="-228600" defTabSz="3876675" eaLnBrk="0" hangingPunct="0">
              <a:defRPr sz="8600">
                <a:solidFill>
                  <a:schemeClr val="tx1"/>
                </a:solidFill>
                <a:latin typeface="Arial" panose="020B0604020202020204" pitchFamily="34" charset="0"/>
              </a:defRPr>
            </a:lvl5pPr>
            <a:lvl6pPr marL="2514600" indent="-228600" defTabSz="38766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38766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38766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3876675"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defRPr/>
            </a:pPr>
            <a:r>
              <a:rPr lang="en-US" altLang="fr-FR" sz="2818">
                <a:cs typeface="Arial" panose="020B0604020202020204" pitchFamily="34" charset="0"/>
              </a:rPr>
              <a:t>Please ensure that the </a:t>
            </a:r>
            <a:r>
              <a:rPr lang="en-US" altLang="fr-FR" sz="2818" b="1">
                <a:cs typeface="Arial" panose="020B0604020202020204" pitchFamily="34" charset="0"/>
              </a:rPr>
              <a:t>minimum font size</a:t>
            </a:r>
            <a:r>
              <a:rPr lang="en-US" altLang="fr-FR" sz="2818">
                <a:cs typeface="Arial" panose="020B0604020202020204" pitchFamily="34" charset="0"/>
              </a:rPr>
              <a:t> you use is 20 (for Arial) – 24 being the ideal minimum format for your printed posters - to ensure that the text is visible on the E-poster platform. Once printed, the text should be easily readable by someone standing at 2 m. from your poster.</a:t>
            </a:r>
          </a:p>
          <a:p>
            <a:pPr>
              <a:lnSpc>
                <a:spcPct val="95000"/>
              </a:lnSpc>
              <a:defRPr/>
            </a:pPr>
            <a:endParaRPr lang="fr-CH" altLang="fr-FR" sz="2818">
              <a:cs typeface="Arial" panose="020B0604020202020204" pitchFamily="34" charset="0"/>
            </a:endParaRPr>
          </a:p>
          <a:p>
            <a:pPr>
              <a:lnSpc>
                <a:spcPct val="95000"/>
              </a:lnSpc>
              <a:defRPr/>
            </a:pPr>
            <a:r>
              <a:rPr lang="en-US" altLang="fr-FR" sz="2818">
                <a:cs typeface="Arial" panose="020B0604020202020204" pitchFamily="34" charset="0"/>
              </a:rPr>
              <a:t>VIEW&gt;ZOOM and choose 100% to view the images up close. What you’ll see at 100% is what your images will look like when printed.</a:t>
            </a:r>
          </a:p>
          <a:p>
            <a:pPr>
              <a:lnSpc>
                <a:spcPct val="95000"/>
              </a:lnSpc>
              <a:defRPr/>
            </a:pPr>
            <a:endParaRPr lang="fr-CH" altLang="fr-FR" sz="2818">
              <a:cs typeface="Arial" panose="020B0604020202020204" pitchFamily="34" charset="0"/>
            </a:endParaRPr>
          </a:p>
          <a:p>
            <a:pPr eaLnBrk="1" hangingPunct="1">
              <a:defRPr/>
            </a:pPr>
            <a:r>
              <a:rPr lang="en-US" altLang="fr-FR" sz="2818" b="1">
                <a:cs typeface="Arial" panose="020B0604020202020204" pitchFamily="34" charset="0"/>
              </a:rPr>
              <a:t>Images</a:t>
            </a:r>
          </a:p>
          <a:p>
            <a:pPr eaLnBrk="1" hangingPunct="1">
              <a:defRPr/>
            </a:pPr>
            <a:r>
              <a:rPr lang="en-US" altLang="fr-FR" sz="2818">
                <a:cs typeface="Arial" panose="020B0604020202020204" pitchFamily="34" charset="0"/>
              </a:rPr>
              <a:t>In order to be printed properly, we suggest that the images should be 300 dpi. </a:t>
            </a:r>
          </a:p>
          <a:p>
            <a:pPr eaLnBrk="1" hangingPunct="1">
              <a:defRPr/>
            </a:pPr>
            <a:r>
              <a:rPr lang="en-US" altLang="fr-FR" sz="2818">
                <a:cs typeface="Arial" panose="020B0604020202020204" pitchFamily="34" charset="0"/>
              </a:rPr>
              <a:t>Please make sure they appear correctly, by viewing your poster at 100%. This rules also apply for text.</a:t>
            </a:r>
          </a:p>
          <a:p>
            <a:pPr eaLnBrk="1" hangingPunct="1">
              <a:defRPr/>
            </a:pPr>
            <a:r>
              <a:rPr lang="en-US" altLang="fr-FR" sz="2818">
                <a:cs typeface="Arial" panose="020B0604020202020204" pitchFamily="34" charset="0"/>
              </a:rPr>
              <a:t>Importing tables, charts and graphs is easier than importing photos</a:t>
            </a:r>
          </a:p>
        </p:txBody>
      </p:sp>
      <p:sp>
        <p:nvSpPr>
          <p:cNvPr id="32" name="Rectangle à coins arrondis 31">
            <a:extLst>
              <a:ext uri="{FF2B5EF4-FFF2-40B4-BE49-F238E27FC236}">
                <a16:creationId xmlns:a16="http://schemas.microsoft.com/office/drawing/2014/main" id="{AEAC6BF8-D023-426A-BF99-4F3EEDAE2EB5}"/>
              </a:ext>
            </a:extLst>
          </p:cNvPr>
          <p:cNvSpPr/>
          <p:nvPr/>
        </p:nvSpPr>
        <p:spPr>
          <a:xfrm>
            <a:off x="39985950" y="4314825"/>
            <a:ext cx="9513888" cy="1177925"/>
          </a:xfrm>
          <a:prstGeom prst="roundRect">
            <a:avLst/>
          </a:prstGeom>
          <a:solidFill>
            <a:srgbClr val="A5002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879238" eaLnBrk="1" hangingPunct="1">
              <a:defRPr/>
            </a:pPr>
            <a:endParaRPr lang="fr-FR" sz="9996" dirty="0"/>
          </a:p>
        </p:txBody>
      </p:sp>
      <p:sp>
        <p:nvSpPr>
          <p:cNvPr id="2078" name="ZoneTexte 34">
            <a:extLst>
              <a:ext uri="{FF2B5EF4-FFF2-40B4-BE49-F238E27FC236}">
                <a16:creationId xmlns:a16="http://schemas.microsoft.com/office/drawing/2014/main" id="{4FE9D76E-7D03-46DF-959E-0444BA7ADBB5}"/>
              </a:ext>
            </a:extLst>
          </p:cNvPr>
          <p:cNvSpPr txBox="1">
            <a:spLocks noChangeArrowheads="1"/>
          </p:cNvSpPr>
          <p:nvPr/>
        </p:nvSpPr>
        <p:spPr bwMode="auto">
          <a:xfrm>
            <a:off x="40424100" y="4427538"/>
            <a:ext cx="88392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panose="020B0604020202020204" pitchFamily="34" charset="0"/>
              </a:defRPr>
            </a:lvl1pPr>
            <a:lvl2pPr marL="742950" indent="-285750" eaLnBrk="0" hangingPunct="0">
              <a:defRPr sz="8600">
                <a:solidFill>
                  <a:schemeClr val="tx1"/>
                </a:solidFill>
                <a:latin typeface="Arial" panose="020B0604020202020204" pitchFamily="34" charset="0"/>
              </a:defRPr>
            </a:lvl2pPr>
            <a:lvl3pPr marL="1143000" indent="-228600" eaLnBrk="0" hangingPunct="0">
              <a:defRPr sz="8600">
                <a:solidFill>
                  <a:schemeClr val="tx1"/>
                </a:solidFill>
                <a:latin typeface="Arial" panose="020B0604020202020204" pitchFamily="34" charset="0"/>
              </a:defRPr>
            </a:lvl3pPr>
            <a:lvl4pPr marL="1600200" indent="-228600" eaLnBrk="0" hangingPunct="0">
              <a:defRPr sz="8600">
                <a:solidFill>
                  <a:schemeClr val="tx1"/>
                </a:solidFill>
                <a:latin typeface="Arial" panose="020B0604020202020204" pitchFamily="34" charset="0"/>
              </a:defRPr>
            </a:lvl4pPr>
            <a:lvl5pPr marL="2057400" indent="-228600" eaLnBrk="0" hangingPunct="0">
              <a:defRPr sz="8600">
                <a:solidFill>
                  <a:schemeClr val="tx1"/>
                </a:solidFill>
                <a:latin typeface="Arial" panose="020B0604020202020204" pitchFamily="34" charset="0"/>
              </a:defRPr>
            </a:lvl5pPr>
            <a:lvl6pPr marL="2514600" indent="-228600" defTabSz="4381500"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1500"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1500"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1500" eaLnBrk="0" fontAlgn="base" hangingPunct="0">
              <a:spcBef>
                <a:spcPct val="0"/>
              </a:spcBef>
              <a:spcAft>
                <a:spcPct val="0"/>
              </a:spcAft>
              <a:defRPr sz="8600">
                <a:solidFill>
                  <a:schemeClr val="tx1"/>
                </a:solidFill>
                <a:latin typeface="Arial" panose="020B0604020202020204" pitchFamily="34" charset="0"/>
              </a:defRPr>
            </a:lvl9pPr>
          </a:lstStyle>
          <a:p>
            <a:pPr defTabSz="4879238" eaLnBrk="1" hangingPunct="1">
              <a:defRPr/>
            </a:pPr>
            <a:r>
              <a:rPr lang="fr-CH" altLang="fr-FR" sz="3131" b="1" i="1">
                <a:solidFill>
                  <a:schemeClr val="bg1"/>
                </a:solidFill>
              </a:rPr>
              <a:t>LOGO OF YOUR UNIVERSITY/INSTITUTION</a:t>
            </a:r>
            <a:endParaRPr lang="fr-FR" altLang="fr-FR" sz="3131" b="1" i="1">
              <a:solidFill>
                <a:schemeClr val="bg1"/>
              </a:solidFill>
            </a:endParaRPr>
          </a:p>
        </p:txBody>
      </p:sp>
      <p:sp>
        <p:nvSpPr>
          <p:cNvPr id="36" name="Rectangle à coins arrondis 35">
            <a:extLst>
              <a:ext uri="{FF2B5EF4-FFF2-40B4-BE49-F238E27FC236}">
                <a16:creationId xmlns:a16="http://schemas.microsoft.com/office/drawing/2014/main" id="{33BEE37F-E338-46A7-8287-723061750673}"/>
              </a:ext>
            </a:extLst>
          </p:cNvPr>
          <p:cNvSpPr/>
          <p:nvPr/>
        </p:nvSpPr>
        <p:spPr>
          <a:xfrm>
            <a:off x="1681163" y="955675"/>
            <a:ext cx="6040437" cy="4149725"/>
          </a:xfrm>
          <a:prstGeom prst="roundRect">
            <a:avLst/>
          </a:prstGeom>
          <a:solidFill>
            <a:srgbClr val="A5002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879238" eaLnBrk="1" hangingPunct="1">
              <a:defRPr/>
            </a:pPr>
            <a:r>
              <a:rPr lang="fr-CH" sz="3653" b="1" i="1" dirty="0">
                <a:solidFill>
                  <a:schemeClr val="bg1"/>
                </a:solidFill>
              </a:rPr>
              <a:t>LOGO OF YOUR UNIVERSITY/</a:t>
            </a:r>
          </a:p>
          <a:p>
            <a:pPr defTabSz="4879238" eaLnBrk="1" hangingPunct="1">
              <a:defRPr/>
            </a:pPr>
            <a:r>
              <a:rPr lang="fr-CH" sz="3653" b="1" i="1" dirty="0">
                <a:solidFill>
                  <a:schemeClr val="bg1"/>
                </a:solidFill>
              </a:rPr>
              <a:t>INSTITUTION</a:t>
            </a:r>
            <a:endParaRPr lang="fr-FR" sz="3653" b="1" i="1" dirty="0">
              <a:solidFill>
                <a:schemeClr val="bg1"/>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TotalTime>
  <Words>1646</Words>
  <Application>Microsoft Office PowerPoint</Application>
  <PresentationFormat>Custom</PresentationFormat>
  <Paragraphs>106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Arial Black</vt:lpstr>
      <vt:lpstr>Times New Roman</vt:lpstr>
      <vt:lpstr>Thème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abonazza</dc:creator>
  <cp:lastModifiedBy>Trevis, Mary</cp:lastModifiedBy>
  <cp:revision>45</cp:revision>
  <dcterms:created xsi:type="dcterms:W3CDTF">2011-05-30T13:11:59Z</dcterms:created>
  <dcterms:modified xsi:type="dcterms:W3CDTF">2019-08-16T15:52:25Z</dcterms:modified>
</cp:coreProperties>
</file>