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30175200" cy="42976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148C"/>
    <a:srgbClr val="263238"/>
    <a:srgbClr val="006A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18" d="100"/>
          <a:sy n="18" d="100"/>
        </p:scale>
        <p:origin x="297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3140" y="7033475"/>
            <a:ext cx="25648920" cy="14962293"/>
          </a:xfrm>
        </p:spPr>
        <p:txBody>
          <a:bodyPr anchor="b"/>
          <a:lstStyle>
            <a:lvl1pPr algn="ctr">
              <a:defRPr sz="19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71900" y="22572771"/>
            <a:ext cx="22631400" cy="10376109"/>
          </a:xfrm>
        </p:spPr>
        <p:txBody>
          <a:bodyPr/>
          <a:lstStyle>
            <a:lvl1pPr marL="0" indent="0" algn="ctr">
              <a:buNone/>
              <a:defRPr sz="7920"/>
            </a:lvl1pPr>
            <a:lvl2pPr marL="1508760" indent="0" algn="ctr">
              <a:buNone/>
              <a:defRPr sz="6600"/>
            </a:lvl2pPr>
            <a:lvl3pPr marL="3017520" indent="0" algn="ctr">
              <a:buNone/>
              <a:defRPr sz="5940"/>
            </a:lvl3pPr>
            <a:lvl4pPr marL="4526280" indent="0" algn="ctr">
              <a:buNone/>
              <a:defRPr sz="5280"/>
            </a:lvl4pPr>
            <a:lvl5pPr marL="6035040" indent="0" algn="ctr">
              <a:buNone/>
              <a:defRPr sz="5280"/>
            </a:lvl5pPr>
            <a:lvl6pPr marL="7543800" indent="0" algn="ctr">
              <a:buNone/>
              <a:defRPr sz="5280"/>
            </a:lvl6pPr>
            <a:lvl7pPr marL="9052560" indent="0" algn="ctr">
              <a:buNone/>
              <a:defRPr sz="5280"/>
            </a:lvl7pPr>
            <a:lvl8pPr marL="10561320" indent="0" algn="ctr">
              <a:buNone/>
              <a:defRPr sz="5280"/>
            </a:lvl8pPr>
            <a:lvl9pPr marL="12070080" indent="0" algn="ctr">
              <a:buNone/>
              <a:defRPr sz="5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624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663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594129" y="2288117"/>
            <a:ext cx="6506528" cy="36420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4546" y="2288117"/>
            <a:ext cx="19142393" cy="364208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40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323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8830" y="10714367"/>
            <a:ext cx="26026110" cy="17877152"/>
          </a:xfrm>
        </p:spPr>
        <p:txBody>
          <a:bodyPr anchor="b"/>
          <a:lstStyle>
            <a:lvl1pPr>
              <a:defRPr sz="19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8830" y="28760644"/>
            <a:ext cx="26026110" cy="9401172"/>
          </a:xfrm>
        </p:spPr>
        <p:txBody>
          <a:bodyPr/>
          <a:lstStyle>
            <a:lvl1pPr marL="0" indent="0">
              <a:buNone/>
              <a:defRPr sz="7920">
                <a:solidFill>
                  <a:schemeClr val="tx1"/>
                </a:solidFill>
              </a:defRPr>
            </a:lvl1pPr>
            <a:lvl2pPr marL="15087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2pPr>
            <a:lvl3pPr marL="3017520" indent="0">
              <a:buNone/>
              <a:defRPr sz="5940">
                <a:solidFill>
                  <a:schemeClr val="tx1">
                    <a:tint val="75000"/>
                  </a:schemeClr>
                </a:solidFill>
              </a:defRPr>
            </a:lvl3pPr>
            <a:lvl4pPr marL="4526280" indent="0">
              <a:buNone/>
              <a:defRPr sz="5280">
                <a:solidFill>
                  <a:schemeClr val="tx1">
                    <a:tint val="75000"/>
                  </a:schemeClr>
                </a:solidFill>
              </a:defRPr>
            </a:lvl4pPr>
            <a:lvl5pPr marL="6035040" indent="0">
              <a:buNone/>
              <a:defRPr sz="5280">
                <a:solidFill>
                  <a:schemeClr val="tx1">
                    <a:tint val="75000"/>
                  </a:schemeClr>
                </a:solidFill>
              </a:defRPr>
            </a:lvl5pPr>
            <a:lvl6pPr marL="7543800" indent="0">
              <a:buNone/>
              <a:defRPr sz="5280">
                <a:solidFill>
                  <a:schemeClr val="tx1">
                    <a:tint val="75000"/>
                  </a:schemeClr>
                </a:solidFill>
              </a:defRPr>
            </a:lvl6pPr>
            <a:lvl7pPr marL="9052560" indent="0">
              <a:buNone/>
              <a:defRPr sz="5280">
                <a:solidFill>
                  <a:schemeClr val="tx1">
                    <a:tint val="75000"/>
                  </a:schemeClr>
                </a:solidFill>
              </a:defRPr>
            </a:lvl7pPr>
            <a:lvl8pPr marL="10561320" indent="0">
              <a:buNone/>
              <a:defRPr sz="5280">
                <a:solidFill>
                  <a:schemeClr val="tx1">
                    <a:tint val="75000"/>
                  </a:schemeClr>
                </a:solidFill>
              </a:defRPr>
            </a:lvl8pPr>
            <a:lvl9pPr marL="12070080" indent="0">
              <a:buNone/>
              <a:defRPr sz="5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709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4545" y="11440583"/>
            <a:ext cx="12824460" cy="272683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76195" y="11440583"/>
            <a:ext cx="12824460" cy="272683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898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8475" y="2288126"/>
            <a:ext cx="26026110" cy="83068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8479" y="10535288"/>
            <a:ext cx="12765522" cy="5163182"/>
          </a:xfrm>
        </p:spPr>
        <p:txBody>
          <a:bodyPr anchor="b"/>
          <a:lstStyle>
            <a:lvl1pPr marL="0" indent="0">
              <a:buNone/>
              <a:defRPr sz="7920" b="1"/>
            </a:lvl1pPr>
            <a:lvl2pPr marL="1508760" indent="0">
              <a:buNone/>
              <a:defRPr sz="6600" b="1"/>
            </a:lvl2pPr>
            <a:lvl3pPr marL="3017520" indent="0">
              <a:buNone/>
              <a:defRPr sz="5940" b="1"/>
            </a:lvl3pPr>
            <a:lvl4pPr marL="4526280" indent="0">
              <a:buNone/>
              <a:defRPr sz="5280" b="1"/>
            </a:lvl4pPr>
            <a:lvl5pPr marL="6035040" indent="0">
              <a:buNone/>
              <a:defRPr sz="5280" b="1"/>
            </a:lvl5pPr>
            <a:lvl6pPr marL="7543800" indent="0">
              <a:buNone/>
              <a:defRPr sz="5280" b="1"/>
            </a:lvl6pPr>
            <a:lvl7pPr marL="9052560" indent="0">
              <a:buNone/>
              <a:defRPr sz="5280" b="1"/>
            </a:lvl7pPr>
            <a:lvl8pPr marL="10561320" indent="0">
              <a:buNone/>
              <a:defRPr sz="5280" b="1"/>
            </a:lvl8pPr>
            <a:lvl9pPr marL="12070080" indent="0">
              <a:buNone/>
              <a:defRPr sz="52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78479" y="15698470"/>
            <a:ext cx="12765522" cy="230900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276197" y="10535288"/>
            <a:ext cx="12828390" cy="5163182"/>
          </a:xfrm>
        </p:spPr>
        <p:txBody>
          <a:bodyPr anchor="b"/>
          <a:lstStyle>
            <a:lvl1pPr marL="0" indent="0">
              <a:buNone/>
              <a:defRPr sz="7920" b="1"/>
            </a:lvl1pPr>
            <a:lvl2pPr marL="1508760" indent="0">
              <a:buNone/>
              <a:defRPr sz="6600" b="1"/>
            </a:lvl2pPr>
            <a:lvl3pPr marL="3017520" indent="0">
              <a:buNone/>
              <a:defRPr sz="5940" b="1"/>
            </a:lvl3pPr>
            <a:lvl4pPr marL="4526280" indent="0">
              <a:buNone/>
              <a:defRPr sz="5280" b="1"/>
            </a:lvl4pPr>
            <a:lvl5pPr marL="6035040" indent="0">
              <a:buNone/>
              <a:defRPr sz="5280" b="1"/>
            </a:lvl5pPr>
            <a:lvl6pPr marL="7543800" indent="0">
              <a:buNone/>
              <a:defRPr sz="5280" b="1"/>
            </a:lvl6pPr>
            <a:lvl7pPr marL="9052560" indent="0">
              <a:buNone/>
              <a:defRPr sz="5280" b="1"/>
            </a:lvl7pPr>
            <a:lvl8pPr marL="10561320" indent="0">
              <a:buNone/>
              <a:defRPr sz="5280" b="1"/>
            </a:lvl8pPr>
            <a:lvl9pPr marL="12070080" indent="0">
              <a:buNone/>
              <a:defRPr sz="52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276197" y="15698470"/>
            <a:ext cx="12828390" cy="230900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900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90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773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8476" y="2865120"/>
            <a:ext cx="9732287" cy="10027920"/>
          </a:xfrm>
        </p:spPr>
        <p:txBody>
          <a:bodyPr anchor="b"/>
          <a:lstStyle>
            <a:lvl1pPr>
              <a:defRPr sz="10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28390" y="6187873"/>
            <a:ext cx="15276195" cy="30541383"/>
          </a:xfrm>
        </p:spPr>
        <p:txBody>
          <a:bodyPr/>
          <a:lstStyle>
            <a:lvl1pPr>
              <a:defRPr sz="10560"/>
            </a:lvl1pPr>
            <a:lvl2pPr>
              <a:defRPr sz="9240"/>
            </a:lvl2pPr>
            <a:lvl3pPr>
              <a:defRPr sz="792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78476" y="12893040"/>
            <a:ext cx="9732287" cy="23885951"/>
          </a:xfrm>
        </p:spPr>
        <p:txBody>
          <a:bodyPr/>
          <a:lstStyle>
            <a:lvl1pPr marL="0" indent="0">
              <a:buNone/>
              <a:defRPr sz="5280"/>
            </a:lvl1pPr>
            <a:lvl2pPr marL="1508760" indent="0">
              <a:buNone/>
              <a:defRPr sz="4620"/>
            </a:lvl2pPr>
            <a:lvl3pPr marL="3017520" indent="0">
              <a:buNone/>
              <a:defRPr sz="3960"/>
            </a:lvl3pPr>
            <a:lvl4pPr marL="4526280" indent="0">
              <a:buNone/>
              <a:defRPr sz="3300"/>
            </a:lvl4pPr>
            <a:lvl5pPr marL="6035040" indent="0">
              <a:buNone/>
              <a:defRPr sz="3300"/>
            </a:lvl5pPr>
            <a:lvl6pPr marL="7543800" indent="0">
              <a:buNone/>
              <a:defRPr sz="3300"/>
            </a:lvl6pPr>
            <a:lvl7pPr marL="9052560" indent="0">
              <a:buNone/>
              <a:defRPr sz="3300"/>
            </a:lvl7pPr>
            <a:lvl8pPr marL="10561320" indent="0">
              <a:buNone/>
              <a:defRPr sz="3300"/>
            </a:lvl8pPr>
            <a:lvl9pPr marL="12070080" indent="0">
              <a:buNone/>
              <a:defRPr sz="33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13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8476" y="2865120"/>
            <a:ext cx="9732287" cy="10027920"/>
          </a:xfrm>
        </p:spPr>
        <p:txBody>
          <a:bodyPr anchor="b"/>
          <a:lstStyle>
            <a:lvl1pPr>
              <a:defRPr sz="10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28390" y="6187873"/>
            <a:ext cx="15276195" cy="30541383"/>
          </a:xfrm>
        </p:spPr>
        <p:txBody>
          <a:bodyPr anchor="t"/>
          <a:lstStyle>
            <a:lvl1pPr marL="0" indent="0">
              <a:buNone/>
              <a:defRPr sz="10560"/>
            </a:lvl1pPr>
            <a:lvl2pPr marL="1508760" indent="0">
              <a:buNone/>
              <a:defRPr sz="9240"/>
            </a:lvl2pPr>
            <a:lvl3pPr marL="3017520" indent="0">
              <a:buNone/>
              <a:defRPr sz="7920"/>
            </a:lvl3pPr>
            <a:lvl4pPr marL="4526280" indent="0">
              <a:buNone/>
              <a:defRPr sz="6600"/>
            </a:lvl4pPr>
            <a:lvl5pPr marL="6035040" indent="0">
              <a:buNone/>
              <a:defRPr sz="6600"/>
            </a:lvl5pPr>
            <a:lvl6pPr marL="7543800" indent="0">
              <a:buNone/>
              <a:defRPr sz="6600"/>
            </a:lvl6pPr>
            <a:lvl7pPr marL="9052560" indent="0">
              <a:buNone/>
              <a:defRPr sz="6600"/>
            </a:lvl7pPr>
            <a:lvl8pPr marL="10561320" indent="0">
              <a:buNone/>
              <a:defRPr sz="6600"/>
            </a:lvl8pPr>
            <a:lvl9pPr marL="12070080" indent="0">
              <a:buNone/>
              <a:defRPr sz="6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78476" y="12893040"/>
            <a:ext cx="9732287" cy="23885951"/>
          </a:xfrm>
        </p:spPr>
        <p:txBody>
          <a:bodyPr/>
          <a:lstStyle>
            <a:lvl1pPr marL="0" indent="0">
              <a:buNone/>
              <a:defRPr sz="5280"/>
            </a:lvl1pPr>
            <a:lvl2pPr marL="1508760" indent="0">
              <a:buNone/>
              <a:defRPr sz="4620"/>
            </a:lvl2pPr>
            <a:lvl3pPr marL="3017520" indent="0">
              <a:buNone/>
              <a:defRPr sz="3960"/>
            </a:lvl3pPr>
            <a:lvl4pPr marL="4526280" indent="0">
              <a:buNone/>
              <a:defRPr sz="3300"/>
            </a:lvl4pPr>
            <a:lvl5pPr marL="6035040" indent="0">
              <a:buNone/>
              <a:defRPr sz="3300"/>
            </a:lvl5pPr>
            <a:lvl6pPr marL="7543800" indent="0">
              <a:buNone/>
              <a:defRPr sz="3300"/>
            </a:lvl6pPr>
            <a:lvl7pPr marL="9052560" indent="0">
              <a:buNone/>
              <a:defRPr sz="3300"/>
            </a:lvl7pPr>
            <a:lvl8pPr marL="10561320" indent="0">
              <a:buNone/>
              <a:defRPr sz="3300"/>
            </a:lvl8pPr>
            <a:lvl9pPr marL="12070080" indent="0">
              <a:buNone/>
              <a:defRPr sz="33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605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4545" y="2288126"/>
            <a:ext cx="26026110" cy="8306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4545" y="11440583"/>
            <a:ext cx="26026110" cy="27268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4545" y="39833136"/>
            <a:ext cx="6789420" cy="2288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0B498-9D4D-4FAD-891F-E57FF8B5A028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95535" y="39833136"/>
            <a:ext cx="10184130" cy="2288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11235" y="39833136"/>
            <a:ext cx="6789420" cy="2288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245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17520" rtl="0" eaLnBrk="1" latinLnBrk="0" hangingPunct="1">
        <a:lnSpc>
          <a:spcPct val="90000"/>
        </a:lnSpc>
        <a:spcBef>
          <a:spcPct val="0"/>
        </a:spcBef>
        <a:buNone/>
        <a:defRPr sz="14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4380" indent="-754380" algn="l" defTabSz="3017520" rtl="0" eaLnBrk="1" latinLnBrk="0" hangingPunct="1">
        <a:lnSpc>
          <a:spcPct val="90000"/>
        </a:lnSpc>
        <a:spcBef>
          <a:spcPts val="3300"/>
        </a:spcBef>
        <a:buFont typeface="Arial" panose="020B0604020202020204" pitchFamily="34" charset="0"/>
        <a:buChar char="•"/>
        <a:defRPr sz="9240" kern="1200">
          <a:solidFill>
            <a:schemeClr val="tx1"/>
          </a:solidFill>
          <a:latin typeface="+mn-lt"/>
          <a:ea typeface="+mn-ea"/>
          <a:cs typeface="+mn-cs"/>
        </a:defRPr>
      </a:lvl1pPr>
      <a:lvl2pPr marL="226314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2pPr>
      <a:lvl3pPr marL="377190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28066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5940" kern="1200">
          <a:solidFill>
            <a:schemeClr val="tx1"/>
          </a:solidFill>
          <a:latin typeface="+mn-lt"/>
          <a:ea typeface="+mn-ea"/>
          <a:cs typeface="+mn-cs"/>
        </a:defRPr>
      </a:lvl4pPr>
      <a:lvl5pPr marL="678942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5940" kern="1200">
          <a:solidFill>
            <a:schemeClr val="tx1"/>
          </a:solidFill>
          <a:latin typeface="+mn-lt"/>
          <a:ea typeface="+mn-ea"/>
          <a:cs typeface="+mn-cs"/>
        </a:defRPr>
      </a:lvl5pPr>
      <a:lvl6pPr marL="829818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5940" kern="1200">
          <a:solidFill>
            <a:schemeClr val="tx1"/>
          </a:solidFill>
          <a:latin typeface="+mn-lt"/>
          <a:ea typeface="+mn-ea"/>
          <a:cs typeface="+mn-cs"/>
        </a:defRPr>
      </a:lvl6pPr>
      <a:lvl7pPr marL="980694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5940" kern="1200">
          <a:solidFill>
            <a:schemeClr val="tx1"/>
          </a:solidFill>
          <a:latin typeface="+mn-lt"/>
          <a:ea typeface="+mn-ea"/>
          <a:cs typeface="+mn-cs"/>
        </a:defRPr>
      </a:lvl7pPr>
      <a:lvl8pPr marL="1131570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5940" kern="1200">
          <a:solidFill>
            <a:schemeClr val="tx1"/>
          </a:solidFill>
          <a:latin typeface="+mn-lt"/>
          <a:ea typeface="+mn-ea"/>
          <a:cs typeface="+mn-cs"/>
        </a:defRPr>
      </a:lvl8pPr>
      <a:lvl9pPr marL="1282446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59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1pPr>
      <a:lvl2pPr marL="150876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2pPr>
      <a:lvl3pPr marL="301752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3pPr>
      <a:lvl4pPr marL="452628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4pPr>
      <a:lvl5pPr marL="603504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6pPr>
      <a:lvl7pPr marL="905256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7pPr>
      <a:lvl8pPr marL="1056132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8pPr>
      <a:lvl9pPr marL="1207008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D074D9C-0647-4697-8C43-9C38EB7E0278}"/>
              </a:ext>
            </a:extLst>
          </p:cNvPr>
          <p:cNvSpPr/>
          <p:nvPr/>
        </p:nvSpPr>
        <p:spPr>
          <a:xfrm>
            <a:off x="0" y="36366395"/>
            <a:ext cx="30175200" cy="6562764"/>
          </a:xfrm>
          <a:prstGeom prst="rect">
            <a:avLst/>
          </a:prstGeom>
          <a:solidFill>
            <a:srgbClr val="006A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97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8AF760-C359-4592-BF1F-0C7A94DA9F89}"/>
              </a:ext>
            </a:extLst>
          </p:cNvPr>
          <p:cNvSpPr txBox="1"/>
          <p:nvPr/>
        </p:nvSpPr>
        <p:spPr>
          <a:xfrm>
            <a:off x="1549156" y="19108967"/>
            <a:ext cx="7602227" cy="1255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526" b="1" dirty="0">
                <a:latin typeface="Lato Black" panose="020F0A02020204030203" pitchFamily="34" charset="0"/>
                <a:cs typeface="Arial" panose="020B0604020202020204" pitchFamily="34" charset="0"/>
              </a:rPr>
              <a:t>INTRO</a:t>
            </a:r>
          </a:p>
          <a:p>
            <a:pPr marL="538860" indent="-53886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4526" dirty="0">
                <a:latin typeface="Lato" panose="020F0502020204030203" pitchFamily="34" charset="0"/>
                <a:cs typeface="Arial" panose="020B0604020202020204" pitchFamily="34" charset="0"/>
              </a:rPr>
              <a:t>Just give context for the gap you’re filling</a:t>
            </a:r>
          </a:p>
          <a:p>
            <a:pPr marL="538860" indent="-53886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4526" dirty="0">
                <a:latin typeface="Lato" panose="020F0502020204030203" pitchFamily="34" charset="0"/>
                <a:cs typeface="Arial" panose="020B0604020202020204" pitchFamily="34" charset="0"/>
              </a:rPr>
              <a:t>You’re not going to get yelled at if you don’t cite the 5 papers from 1937 that defined this construct. They’ll download your paper if they want that.</a:t>
            </a:r>
          </a:p>
          <a:p>
            <a:pPr marL="538860" indent="-53886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4526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4526" b="1" dirty="0">
                <a:solidFill>
                  <a:srgbClr val="8C1616"/>
                </a:solidFill>
                <a:latin typeface="Lato Black" panose="020F0A02020204030203" pitchFamily="34" charset="0"/>
                <a:cs typeface="Arial" panose="020B0604020202020204" pitchFamily="34" charset="0"/>
              </a:rPr>
              <a:t>METHODS</a:t>
            </a:r>
          </a:p>
          <a:p>
            <a:pPr marL="700517" indent="-700517">
              <a:lnSpc>
                <a:spcPct val="120000"/>
              </a:lnSpc>
              <a:buFont typeface="+mj-lt"/>
              <a:buAutoNum type="arabicPeriod"/>
            </a:pPr>
            <a:r>
              <a:rPr lang="en-US" sz="4526" dirty="0">
                <a:latin typeface="Lato" panose="020F0502020204030203" pitchFamily="34" charset="0"/>
                <a:cs typeface="Arial" panose="020B0604020202020204" pitchFamily="34" charset="0"/>
              </a:rPr>
              <a:t>N = ###, </a:t>
            </a:r>
          </a:p>
          <a:p>
            <a:pPr marL="700517" indent="-700517">
              <a:lnSpc>
                <a:spcPct val="120000"/>
              </a:lnSpc>
              <a:buFont typeface="+mj-lt"/>
              <a:buAutoNum type="arabicPeriod"/>
            </a:pPr>
            <a:r>
              <a:rPr lang="en-US" sz="4526" dirty="0">
                <a:latin typeface="Lato" panose="020F0502020204030203" pitchFamily="34" charset="0"/>
                <a:cs typeface="Arial" panose="020B0604020202020204" pitchFamily="34" charset="0"/>
              </a:rPr>
              <a:t>Collected this</a:t>
            </a:r>
          </a:p>
          <a:p>
            <a:pPr marL="700517" indent="-700517">
              <a:lnSpc>
                <a:spcPct val="120000"/>
              </a:lnSpc>
              <a:buFont typeface="+mj-lt"/>
              <a:buAutoNum type="arabicPeriod"/>
            </a:pPr>
            <a:r>
              <a:rPr lang="en-US" sz="4526" dirty="0">
                <a:latin typeface="Lato" panose="020F0502020204030203" pitchFamily="34" charset="0"/>
                <a:cs typeface="Arial" panose="020B0604020202020204" pitchFamily="34" charset="0"/>
              </a:rPr>
              <a:t>Tested with X statistical test</a:t>
            </a:r>
            <a:endParaRPr lang="en-US" sz="4526" b="1" dirty="0">
              <a:latin typeface="Lato" panose="020F0502020204030203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1E7EF1-9C6B-4FC5-9AB8-52260F86FE16}"/>
              </a:ext>
            </a:extLst>
          </p:cNvPr>
          <p:cNvSpPr txBox="1"/>
          <p:nvPr/>
        </p:nvSpPr>
        <p:spPr>
          <a:xfrm>
            <a:off x="3682094" y="9514970"/>
            <a:ext cx="8626049" cy="1659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92" b="1" i="1" dirty="0">
                <a:latin typeface="Lato" panose="020F0502020204030203" pitchFamily="34" charset="0"/>
                <a:cs typeface="Lato" panose="020F0502020204030203" pitchFamily="34" charset="0"/>
              </a:rPr>
              <a:t>Title:</a:t>
            </a:r>
            <a:br>
              <a:rPr lang="en-US" sz="5092" i="1" dirty="0"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US" sz="5092" i="1" dirty="0">
                <a:latin typeface="Lato" panose="020F0502020204030203" pitchFamily="34" charset="0"/>
                <a:cs typeface="Lato" panose="020F0502020204030203" pitchFamily="34" charset="0"/>
              </a:rPr>
              <a:t>Subtitle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3EE459-B491-419A-8641-59F82ADBA5B3}"/>
              </a:ext>
            </a:extLst>
          </p:cNvPr>
          <p:cNvSpPr txBox="1"/>
          <p:nvPr/>
        </p:nvSpPr>
        <p:spPr>
          <a:xfrm>
            <a:off x="4298365" y="11717022"/>
            <a:ext cx="7087761" cy="1369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49" b="1" dirty="0">
                <a:highlight>
                  <a:srgbClr val="FFD54F"/>
                </a:highlight>
                <a:latin typeface="Lato" panose="020F0502020204030203" pitchFamily="34" charset="0"/>
                <a:cs typeface="Lato" panose="020F0502020204030203" pitchFamily="34" charset="0"/>
              </a:rPr>
              <a:t>Leeroy </a:t>
            </a:r>
            <a:r>
              <a:rPr lang="en-US" sz="4149" dirty="0">
                <a:latin typeface="Lato" panose="020F0502020204030203" pitchFamily="34" charset="0"/>
                <a:cs typeface="Lato" panose="020F0502020204030203" pitchFamily="34" charset="0"/>
              </a:rPr>
              <a:t>Jenkins, author2, </a:t>
            </a:r>
            <a:br>
              <a:rPr lang="en-US" sz="4149" dirty="0"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US" sz="4149" dirty="0">
                <a:latin typeface="Lato" panose="020F0502020204030203" pitchFamily="34" charset="0"/>
                <a:cs typeface="Lato" panose="020F0502020204030203" pitchFamily="34" charset="0"/>
              </a:rPr>
              <a:t>author3, author4</a:t>
            </a:r>
            <a:endParaRPr lang="en-US" sz="4149" b="1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" name="Graphic 18">
            <a:extLst>
              <a:ext uri="{FF2B5EF4-FFF2-40B4-BE49-F238E27FC236}">
                <a16:creationId xmlns:a16="http://schemas.microsoft.com/office/drawing/2014/main" id="{AEDBCDB9-CB31-46F9-BCA9-A3365D112F83}"/>
              </a:ext>
            </a:extLst>
          </p:cNvPr>
          <p:cNvSpPr/>
          <p:nvPr/>
        </p:nvSpPr>
        <p:spPr>
          <a:xfrm>
            <a:off x="3834730" y="11906693"/>
            <a:ext cx="339834" cy="316042"/>
          </a:xfrm>
          <a:custGeom>
            <a:avLst/>
            <a:gdLst>
              <a:gd name="connsiteX0" fmla="*/ 310594 w 327663"/>
              <a:gd name="connsiteY0" fmla="*/ 219906 h 335196"/>
              <a:gd name="connsiteX1" fmla="*/ 246568 w 327663"/>
              <a:gd name="connsiteY1" fmla="*/ 176217 h 335196"/>
              <a:gd name="connsiteX2" fmla="*/ 212295 w 327663"/>
              <a:gd name="connsiteY2" fmla="*/ 176217 h 335196"/>
              <a:gd name="connsiteX3" fmla="*/ 165217 w 327663"/>
              <a:gd name="connsiteY3" fmla="*/ 189022 h 335196"/>
              <a:gd name="connsiteX4" fmla="*/ 118138 w 327663"/>
              <a:gd name="connsiteY4" fmla="*/ 176217 h 335196"/>
              <a:gd name="connsiteX5" fmla="*/ 83866 w 327663"/>
              <a:gd name="connsiteY5" fmla="*/ 176217 h 335196"/>
              <a:gd name="connsiteX6" fmla="*/ 19839 w 327663"/>
              <a:gd name="connsiteY6" fmla="*/ 219906 h 335196"/>
              <a:gd name="connsiteX7" fmla="*/ 1385 w 327663"/>
              <a:gd name="connsiteY7" fmla="*/ 299750 h 335196"/>
              <a:gd name="connsiteX8" fmla="*/ 165970 w 327663"/>
              <a:gd name="connsiteY8" fmla="*/ 335529 h 335196"/>
              <a:gd name="connsiteX9" fmla="*/ 329802 w 327663"/>
              <a:gd name="connsiteY9" fmla="*/ 299750 h 335196"/>
              <a:gd name="connsiteX10" fmla="*/ 310594 w 327663"/>
              <a:gd name="connsiteY10" fmla="*/ 219906 h 335196"/>
              <a:gd name="connsiteX11" fmla="*/ 165593 w 327663"/>
              <a:gd name="connsiteY11" fmla="*/ 154749 h 335196"/>
              <a:gd name="connsiteX12" fmla="*/ 242425 w 327663"/>
              <a:gd name="connsiteY12" fmla="*/ 77918 h 335196"/>
              <a:gd name="connsiteX13" fmla="*/ 165593 w 327663"/>
              <a:gd name="connsiteY13" fmla="*/ 1086 h 335196"/>
              <a:gd name="connsiteX14" fmla="*/ 88762 w 327663"/>
              <a:gd name="connsiteY14" fmla="*/ 77918 h 335196"/>
              <a:gd name="connsiteX15" fmla="*/ 165593 w 327663"/>
              <a:gd name="connsiteY15" fmla="*/ 154749 h 335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7663" h="335196">
                <a:moveTo>
                  <a:pt x="310594" y="219906"/>
                </a:moveTo>
                <a:cubicBezTo>
                  <a:pt x="287243" y="179983"/>
                  <a:pt x="246568" y="176217"/>
                  <a:pt x="246568" y="176217"/>
                </a:cubicBezTo>
                <a:lnTo>
                  <a:pt x="212295" y="176217"/>
                </a:lnTo>
                <a:cubicBezTo>
                  <a:pt x="198360" y="184126"/>
                  <a:pt x="182541" y="189022"/>
                  <a:pt x="165217" y="189022"/>
                </a:cubicBezTo>
                <a:cubicBezTo>
                  <a:pt x="147892" y="189022"/>
                  <a:pt x="132074" y="184503"/>
                  <a:pt x="118138" y="176217"/>
                </a:cubicBezTo>
                <a:lnTo>
                  <a:pt x="83866" y="176217"/>
                </a:lnTo>
                <a:cubicBezTo>
                  <a:pt x="83866" y="176217"/>
                  <a:pt x="43190" y="179983"/>
                  <a:pt x="19839" y="219906"/>
                </a:cubicBezTo>
                <a:cubicBezTo>
                  <a:pt x="-2758" y="259828"/>
                  <a:pt x="1385" y="299750"/>
                  <a:pt x="1385" y="299750"/>
                </a:cubicBezTo>
                <a:cubicBezTo>
                  <a:pt x="1385" y="299750"/>
                  <a:pt x="37164" y="335529"/>
                  <a:pt x="165970" y="335529"/>
                </a:cubicBezTo>
                <a:cubicBezTo>
                  <a:pt x="294776" y="335529"/>
                  <a:pt x="329802" y="299750"/>
                  <a:pt x="329802" y="299750"/>
                </a:cubicBezTo>
                <a:cubicBezTo>
                  <a:pt x="329802" y="299750"/>
                  <a:pt x="333945" y="259828"/>
                  <a:pt x="310594" y="219906"/>
                </a:cubicBezTo>
                <a:close/>
                <a:moveTo>
                  <a:pt x="165593" y="154749"/>
                </a:moveTo>
                <a:cubicBezTo>
                  <a:pt x="208152" y="154749"/>
                  <a:pt x="242425" y="120477"/>
                  <a:pt x="242425" y="77918"/>
                </a:cubicBezTo>
                <a:cubicBezTo>
                  <a:pt x="242425" y="35359"/>
                  <a:pt x="208152" y="1086"/>
                  <a:pt x="165593" y="1086"/>
                </a:cubicBezTo>
                <a:cubicBezTo>
                  <a:pt x="123035" y="1086"/>
                  <a:pt x="88762" y="35736"/>
                  <a:pt x="88762" y="77918"/>
                </a:cubicBezTo>
                <a:cubicBezTo>
                  <a:pt x="88762" y="120477"/>
                  <a:pt x="123035" y="154749"/>
                  <a:pt x="165593" y="15474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6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697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30386EC-D1AC-48D0-B2EC-0AD1DA88A8AB}"/>
              </a:ext>
            </a:extLst>
          </p:cNvPr>
          <p:cNvSpPr/>
          <p:nvPr/>
        </p:nvSpPr>
        <p:spPr>
          <a:xfrm>
            <a:off x="0" y="-62736"/>
            <a:ext cx="30175200" cy="11100163"/>
          </a:xfrm>
          <a:prstGeom prst="rect">
            <a:avLst/>
          </a:prstGeom>
          <a:solidFill>
            <a:srgbClr val="006A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97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99EE2F9-E368-471F-966F-6846CB3D7866}"/>
              </a:ext>
            </a:extLst>
          </p:cNvPr>
          <p:cNvSpPr/>
          <p:nvPr/>
        </p:nvSpPr>
        <p:spPr>
          <a:xfrm>
            <a:off x="1549156" y="1274703"/>
            <a:ext cx="27076888" cy="8338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4144" b="1" dirty="0">
                <a:solidFill>
                  <a:schemeClr val="bg1"/>
                </a:solidFill>
                <a:latin typeface="Lato Black" panose="020F0A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Main finding goes here</a:t>
            </a:r>
            <a:r>
              <a:rPr lang="en-US" sz="14144" dirty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, translated into </a:t>
            </a:r>
            <a:r>
              <a:rPr lang="en-US" sz="14144" dirty="0">
                <a:solidFill>
                  <a:schemeClr val="bg1"/>
                </a:solidFill>
                <a:latin typeface="Lato Black" panose="020F0A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plain English</a:t>
            </a:r>
            <a:r>
              <a:rPr lang="en-US" sz="14144" dirty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sz="14144" dirty="0">
                <a:solidFill>
                  <a:schemeClr val="bg1"/>
                </a:solidFill>
                <a:latin typeface="Lato Black" panose="020F0A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Emphasize</a:t>
            </a:r>
            <a:r>
              <a:rPr lang="en-US" sz="14144" dirty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 the important words.</a:t>
            </a:r>
            <a:endParaRPr lang="en-US" sz="14144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43038D2-6694-4FF1-AFD6-35D55E87C41A}"/>
              </a:ext>
            </a:extLst>
          </p:cNvPr>
          <p:cNvSpPr/>
          <p:nvPr/>
        </p:nvSpPr>
        <p:spPr>
          <a:xfrm>
            <a:off x="11315227" y="19088114"/>
            <a:ext cx="9036016" cy="13386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526" b="1" dirty="0">
                <a:latin typeface="Lato Black" panose="020F0A02020204030203" pitchFamily="34" charset="0"/>
                <a:cs typeface="Arial" panose="020B0604020202020204" pitchFamily="34" charset="0"/>
              </a:rPr>
              <a:t>RESULTS</a:t>
            </a:r>
          </a:p>
          <a:p>
            <a:pPr marL="538860" indent="-53886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4526" dirty="0">
                <a:latin typeface="Lato" panose="020F0502020204030203" pitchFamily="34" charset="0"/>
                <a:cs typeface="Arial" panose="020B0604020202020204" pitchFamily="34" charset="0"/>
              </a:rPr>
              <a:t>Graph or table with essential results only.</a:t>
            </a:r>
          </a:p>
          <a:p>
            <a:pPr marL="538860" indent="-53886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4526" dirty="0">
                <a:latin typeface="Lato" panose="020F0502020204030203" pitchFamily="34" charset="0"/>
                <a:cs typeface="Arial" panose="020B0604020202020204" pitchFamily="34" charset="0"/>
              </a:rPr>
              <a:t>All the other correlations in the ammo bar.</a:t>
            </a:r>
          </a:p>
          <a:p>
            <a:pPr>
              <a:lnSpc>
                <a:spcPct val="120000"/>
              </a:lnSpc>
            </a:pPr>
            <a:endParaRPr lang="en-US" sz="4526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4526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4526" dirty="0">
                <a:latin typeface="Lato Black" panose="020F0A02020204030203" pitchFamily="34" charset="0"/>
                <a:cs typeface="Arial" panose="020B0604020202020204" pitchFamily="34" charset="0"/>
              </a:rPr>
              <a:t>DISCUSSION</a:t>
            </a:r>
          </a:p>
          <a:p>
            <a:pPr marL="431088" indent="-431088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4526" dirty="0">
                <a:latin typeface="Lato" panose="020F0502020204030203" pitchFamily="34" charset="0"/>
                <a:cs typeface="Arial" panose="020B0604020202020204" pitchFamily="34" charset="0"/>
              </a:rPr>
              <a:t>“If this result actually generalized and I didn’t have to humbly disclaim the possibility of a thousand confounds and limitations, it would imply that….”</a:t>
            </a:r>
            <a:endParaRPr lang="en-US" sz="4526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4526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4526" dirty="0">
                <a:solidFill>
                  <a:schemeClr val="bg1">
                    <a:lumMod val="85000"/>
                  </a:schemeClr>
                </a:solidFill>
                <a:latin typeface="Lato" panose="020F0502020204030203" pitchFamily="34" charset="0"/>
                <a:cs typeface="Arial" panose="020B0604020202020204" pitchFamily="34" charset="0"/>
              </a:rPr>
              <a:t>Keep font size as high above 28 as possible</a:t>
            </a:r>
            <a:r>
              <a:rPr lang="en-US" sz="4526" dirty="0">
                <a:solidFill>
                  <a:srgbClr val="FF0000"/>
                </a:solidFill>
                <a:latin typeface="Lato" panose="020F0502020204030203" pitchFamily="34" charset="0"/>
                <a:cs typeface="Arial" panose="020B0604020202020204" pitchFamily="34" charset="0"/>
              </a:rPr>
              <a:t>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F352244-5B1B-48A4-BB73-9F770DBFB737}"/>
              </a:ext>
            </a:extLst>
          </p:cNvPr>
          <p:cNvCxnSpPr/>
          <p:nvPr/>
        </p:nvCxnSpPr>
        <p:spPr>
          <a:xfrm>
            <a:off x="21246950" y="13459641"/>
            <a:ext cx="0" cy="21823136"/>
          </a:xfrm>
          <a:prstGeom prst="line">
            <a:avLst/>
          </a:prstGeom>
          <a:ln w="76200">
            <a:solidFill>
              <a:srgbClr val="006A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FEF09AAC-A47D-43E5-A106-FABBAC32BA3E}"/>
              </a:ext>
            </a:extLst>
          </p:cNvPr>
          <p:cNvSpPr txBox="1"/>
          <p:nvPr/>
        </p:nvSpPr>
        <p:spPr>
          <a:xfrm>
            <a:off x="1558102" y="14645096"/>
            <a:ext cx="19111480" cy="241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43" b="1" dirty="0">
                <a:latin typeface="Lato" panose="020F0502020204030203" pitchFamily="34" charset="0"/>
                <a:cs typeface="Lato" panose="020F0502020204030203" pitchFamily="34" charset="0"/>
              </a:rPr>
              <a:t>Title goes here; make it small if you need to free up space.</a:t>
            </a:r>
            <a:endParaRPr lang="en-US" sz="7543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944F5FC-ACA9-410F-87AE-D337A6A2883B}"/>
              </a:ext>
            </a:extLst>
          </p:cNvPr>
          <p:cNvGrpSpPr/>
          <p:nvPr/>
        </p:nvGrpSpPr>
        <p:grpSpPr>
          <a:xfrm>
            <a:off x="24550790" y="37620917"/>
            <a:ext cx="4297217" cy="4209858"/>
            <a:chOff x="8496436" y="33018139"/>
            <a:chExt cx="5698443" cy="5582599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12CAA3C-1489-4B76-BE55-54F7895EC144}"/>
                </a:ext>
              </a:extLst>
            </p:cNvPr>
            <p:cNvSpPr/>
            <p:nvPr/>
          </p:nvSpPr>
          <p:spPr>
            <a:xfrm>
              <a:off x="8496436" y="33018139"/>
              <a:ext cx="5698443" cy="55825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97"/>
            </a:p>
          </p:txBody>
        </p:sp>
        <p:pic>
          <p:nvPicPr>
            <p:cNvPr id="12" name="Graphic 11">
              <a:extLst>
                <a:ext uri="{FF2B5EF4-FFF2-40B4-BE49-F238E27FC236}">
                  <a16:creationId xmlns:a16="http://schemas.microsoft.com/office/drawing/2014/main" id="{2E3B82C2-9541-4FAF-87B2-E59C27A55FB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771139" y="33274840"/>
              <a:ext cx="5149036" cy="5149036"/>
            </a:xfrm>
            <a:prstGeom prst="rect">
              <a:avLst/>
            </a:prstGeom>
          </p:spPr>
        </p:pic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F5045767-D451-47EC-8C33-AF2C20FBB84D}"/>
              </a:ext>
            </a:extLst>
          </p:cNvPr>
          <p:cNvSpPr txBox="1"/>
          <p:nvPr/>
        </p:nvSpPr>
        <p:spPr>
          <a:xfrm>
            <a:off x="21824319" y="14862517"/>
            <a:ext cx="7776116" cy="10453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657" b="1" dirty="0">
                <a:latin typeface="Lato" panose="020F0502020204030203" pitchFamily="34" charset="0"/>
                <a:cs typeface="Arial" panose="020B0604020202020204" pitchFamily="34" charset="0"/>
              </a:rPr>
              <a:t>AMMO BAR</a:t>
            </a:r>
          </a:p>
          <a:p>
            <a:endParaRPr lang="en-US" sz="5657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r>
              <a:rPr lang="en-US" sz="5092" b="1" dirty="0">
                <a:latin typeface="Lato" panose="020F0502020204030203" pitchFamily="34" charset="0"/>
                <a:cs typeface="Arial" panose="020B0604020202020204" pitchFamily="34" charset="0"/>
              </a:rPr>
              <a:t>Delete this and replace it with your…</a:t>
            </a:r>
          </a:p>
          <a:p>
            <a:pPr marL="1077720" indent="-1077720">
              <a:buFont typeface="Arial" panose="020B0604020202020204" pitchFamily="34" charset="0"/>
              <a:buChar char="•"/>
            </a:pPr>
            <a:r>
              <a:rPr lang="en-US" sz="5092" dirty="0">
                <a:latin typeface="Lato" panose="020F0502020204030203" pitchFamily="34" charset="0"/>
                <a:cs typeface="Arial" panose="020B0604020202020204" pitchFamily="34" charset="0"/>
              </a:rPr>
              <a:t>Extra Graphs</a:t>
            </a:r>
          </a:p>
          <a:p>
            <a:pPr marL="1077720" indent="-1077720">
              <a:buFont typeface="Arial" panose="020B0604020202020204" pitchFamily="34" charset="0"/>
              <a:buChar char="•"/>
            </a:pPr>
            <a:r>
              <a:rPr lang="en-US" sz="5092" dirty="0">
                <a:latin typeface="Lato" panose="020F0502020204030203" pitchFamily="34" charset="0"/>
                <a:cs typeface="Arial" panose="020B0604020202020204" pitchFamily="34" charset="0"/>
              </a:rPr>
              <a:t>Extra Correlation tables</a:t>
            </a:r>
          </a:p>
          <a:p>
            <a:pPr marL="1077720" indent="-1077720">
              <a:buFont typeface="Arial" panose="020B0604020202020204" pitchFamily="34" charset="0"/>
              <a:buChar char="•"/>
            </a:pPr>
            <a:r>
              <a:rPr lang="en-US" sz="5092" dirty="0">
                <a:latin typeface="Lato" panose="020F0502020204030203" pitchFamily="34" charset="0"/>
                <a:cs typeface="Arial" panose="020B0604020202020204" pitchFamily="34" charset="0"/>
              </a:rPr>
              <a:t>Extra Figures</a:t>
            </a:r>
          </a:p>
          <a:p>
            <a:pPr marL="1077720" indent="-1077720">
              <a:buFont typeface="Arial" panose="020B0604020202020204" pitchFamily="34" charset="0"/>
              <a:buChar char="•"/>
            </a:pPr>
            <a:r>
              <a:rPr lang="en-US" sz="5092" dirty="0">
                <a:latin typeface="Lato" panose="020F0502020204030203" pitchFamily="34" charset="0"/>
                <a:cs typeface="Arial" panose="020B0604020202020204" pitchFamily="34" charset="0"/>
              </a:rPr>
              <a:t>Extra nuance that you’re worried about leaving out.</a:t>
            </a:r>
          </a:p>
          <a:p>
            <a:pPr marL="1077720" indent="-1077720">
              <a:buFont typeface="Arial" panose="020B0604020202020204" pitchFamily="34" charset="0"/>
              <a:buChar char="•"/>
            </a:pPr>
            <a:r>
              <a:rPr lang="en-US" sz="5092" b="1" dirty="0">
                <a:latin typeface="Lato" panose="020F0502020204030203" pitchFamily="34" charset="0"/>
                <a:cs typeface="Arial" panose="020B0604020202020204" pitchFamily="34" charset="0"/>
              </a:rPr>
              <a:t>Keep it messy!</a:t>
            </a:r>
            <a:r>
              <a:rPr lang="en-US" sz="5092" dirty="0">
                <a:latin typeface="Lato" panose="020F0502020204030203" pitchFamily="34" charset="0"/>
                <a:cs typeface="Arial" panose="020B0604020202020204" pitchFamily="34" charset="0"/>
              </a:rPr>
              <a:t> This section is just for you.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BAD9AF1-DB1F-458B-8FD1-3E2EA4A57D8C}"/>
              </a:ext>
            </a:extLst>
          </p:cNvPr>
          <p:cNvSpPr txBox="1"/>
          <p:nvPr/>
        </p:nvSpPr>
        <p:spPr>
          <a:xfrm>
            <a:off x="2252613" y="17229021"/>
            <a:ext cx="12363996" cy="730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49" b="1" dirty="0">
                <a:highlight>
                  <a:srgbClr val="FFD54F"/>
                </a:highlight>
                <a:latin typeface="Lato" panose="020F0502020204030203" pitchFamily="34" charset="0"/>
                <a:cs typeface="Lato" panose="020F0502020204030203" pitchFamily="34" charset="0"/>
              </a:rPr>
              <a:t>Leeroy </a:t>
            </a:r>
            <a:r>
              <a:rPr lang="en-US" sz="4149" dirty="0">
                <a:latin typeface="Lato" panose="020F0502020204030203" pitchFamily="34" charset="0"/>
                <a:cs typeface="Lato" panose="020F0502020204030203" pitchFamily="34" charset="0"/>
              </a:rPr>
              <a:t>Jenkins, author2, author3, author4</a:t>
            </a:r>
            <a:endParaRPr lang="en-US" sz="4149" b="1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3" name="Graphic 18">
            <a:extLst>
              <a:ext uri="{FF2B5EF4-FFF2-40B4-BE49-F238E27FC236}">
                <a16:creationId xmlns:a16="http://schemas.microsoft.com/office/drawing/2014/main" id="{196C165A-405D-4820-9F17-91CA8CD4F5EF}"/>
              </a:ext>
            </a:extLst>
          </p:cNvPr>
          <p:cNvSpPr/>
          <p:nvPr/>
        </p:nvSpPr>
        <p:spPr>
          <a:xfrm>
            <a:off x="1737074" y="17433735"/>
            <a:ext cx="339834" cy="316042"/>
          </a:xfrm>
          <a:custGeom>
            <a:avLst/>
            <a:gdLst>
              <a:gd name="connsiteX0" fmla="*/ 310594 w 327663"/>
              <a:gd name="connsiteY0" fmla="*/ 219906 h 335196"/>
              <a:gd name="connsiteX1" fmla="*/ 246568 w 327663"/>
              <a:gd name="connsiteY1" fmla="*/ 176217 h 335196"/>
              <a:gd name="connsiteX2" fmla="*/ 212295 w 327663"/>
              <a:gd name="connsiteY2" fmla="*/ 176217 h 335196"/>
              <a:gd name="connsiteX3" fmla="*/ 165217 w 327663"/>
              <a:gd name="connsiteY3" fmla="*/ 189022 h 335196"/>
              <a:gd name="connsiteX4" fmla="*/ 118138 w 327663"/>
              <a:gd name="connsiteY4" fmla="*/ 176217 h 335196"/>
              <a:gd name="connsiteX5" fmla="*/ 83866 w 327663"/>
              <a:gd name="connsiteY5" fmla="*/ 176217 h 335196"/>
              <a:gd name="connsiteX6" fmla="*/ 19839 w 327663"/>
              <a:gd name="connsiteY6" fmla="*/ 219906 h 335196"/>
              <a:gd name="connsiteX7" fmla="*/ 1385 w 327663"/>
              <a:gd name="connsiteY7" fmla="*/ 299750 h 335196"/>
              <a:gd name="connsiteX8" fmla="*/ 165970 w 327663"/>
              <a:gd name="connsiteY8" fmla="*/ 335529 h 335196"/>
              <a:gd name="connsiteX9" fmla="*/ 329802 w 327663"/>
              <a:gd name="connsiteY9" fmla="*/ 299750 h 335196"/>
              <a:gd name="connsiteX10" fmla="*/ 310594 w 327663"/>
              <a:gd name="connsiteY10" fmla="*/ 219906 h 335196"/>
              <a:gd name="connsiteX11" fmla="*/ 165593 w 327663"/>
              <a:gd name="connsiteY11" fmla="*/ 154749 h 335196"/>
              <a:gd name="connsiteX12" fmla="*/ 242425 w 327663"/>
              <a:gd name="connsiteY12" fmla="*/ 77918 h 335196"/>
              <a:gd name="connsiteX13" fmla="*/ 165593 w 327663"/>
              <a:gd name="connsiteY13" fmla="*/ 1086 h 335196"/>
              <a:gd name="connsiteX14" fmla="*/ 88762 w 327663"/>
              <a:gd name="connsiteY14" fmla="*/ 77918 h 335196"/>
              <a:gd name="connsiteX15" fmla="*/ 165593 w 327663"/>
              <a:gd name="connsiteY15" fmla="*/ 154749 h 335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7663" h="335196">
                <a:moveTo>
                  <a:pt x="310594" y="219906"/>
                </a:moveTo>
                <a:cubicBezTo>
                  <a:pt x="287243" y="179983"/>
                  <a:pt x="246568" y="176217"/>
                  <a:pt x="246568" y="176217"/>
                </a:cubicBezTo>
                <a:lnTo>
                  <a:pt x="212295" y="176217"/>
                </a:lnTo>
                <a:cubicBezTo>
                  <a:pt x="198360" y="184126"/>
                  <a:pt x="182541" y="189022"/>
                  <a:pt x="165217" y="189022"/>
                </a:cubicBezTo>
                <a:cubicBezTo>
                  <a:pt x="147892" y="189022"/>
                  <a:pt x="132074" y="184503"/>
                  <a:pt x="118138" y="176217"/>
                </a:cubicBezTo>
                <a:lnTo>
                  <a:pt x="83866" y="176217"/>
                </a:lnTo>
                <a:cubicBezTo>
                  <a:pt x="83866" y="176217"/>
                  <a:pt x="43190" y="179983"/>
                  <a:pt x="19839" y="219906"/>
                </a:cubicBezTo>
                <a:cubicBezTo>
                  <a:pt x="-2758" y="259828"/>
                  <a:pt x="1385" y="299750"/>
                  <a:pt x="1385" y="299750"/>
                </a:cubicBezTo>
                <a:cubicBezTo>
                  <a:pt x="1385" y="299750"/>
                  <a:pt x="37164" y="335529"/>
                  <a:pt x="165970" y="335529"/>
                </a:cubicBezTo>
                <a:cubicBezTo>
                  <a:pt x="294776" y="335529"/>
                  <a:pt x="329802" y="299750"/>
                  <a:pt x="329802" y="299750"/>
                </a:cubicBezTo>
                <a:cubicBezTo>
                  <a:pt x="329802" y="299750"/>
                  <a:pt x="333945" y="259828"/>
                  <a:pt x="310594" y="219906"/>
                </a:cubicBezTo>
                <a:close/>
                <a:moveTo>
                  <a:pt x="165593" y="154749"/>
                </a:moveTo>
                <a:cubicBezTo>
                  <a:pt x="208152" y="154749"/>
                  <a:pt x="242425" y="120477"/>
                  <a:pt x="242425" y="77918"/>
                </a:cubicBezTo>
                <a:cubicBezTo>
                  <a:pt x="242425" y="35359"/>
                  <a:pt x="208152" y="1086"/>
                  <a:pt x="165593" y="1086"/>
                </a:cubicBezTo>
                <a:cubicBezTo>
                  <a:pt x="123035" y="1086"/>
                  <a:pt x="88762" y="35736"/>
                  <a:pt x="88762" y="77918"/>
                </a:cubicBezTo>
                <a:cubicBezTo>
                  <a:pt x="88762" y="120477"/>
                  <a:pt x="123035" y="154749"/>
                  <a:pt x="165593" y="15474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6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697"/>
          </a:p>
        </p:txBody>
      </p:sp>
      <p:sp>
        <p:nvSpPr>
          <p:cNvPr id="24" name="Graphic 7">
            <a:extLst>
              <a:ext uri="{FF2B5EF4-FFF2-40B4-BE49-F238E27FC236}">
                <a16:creationId xmlns:a16="http://schemas.microsoft.com/office/drawing/2014/main" id="{BBC179CC-CA98-4CD3-A6FA-62C8EDADEDE8}"/>
              </a:ext>
            </a:extLst>
          </p:cNvPr>
          <p:cNvSpPr/>
          <p:nvPr/>
        </p:nvSpPr>
        <p:spPr>
          <a:xfrm>
            <a:off x="14816004" y="38648542"/>
            <a:ext cx="1184986" cy="2049704"/>
          </a:xfrm>
          <a:custGeom>
            <a:avLst/>
            <a:gdLst>
              <a:gd name="connsiteX0" fmla="*/ 321256 w 2089376"/>
              <a:gd name="connsiteY0" fmla="*/ 0 h 3614056"/>
              <a:gd name="connsiteX1" fmla="*/ 0 w 2089376"/>
              <a:gd name="connsiteY1" fmla="*/ 321256 h 3614056"/>
              <a:gd name="connsiteX2" fmla="*/ 0 w 2089376"/>
              <a:gd name="connsiteY2" fmla="*/ 3292801 h 3614056"/>
              <a:gd name="connsiteX3" fmla="*/ 321256 w 2089376"/>
              <a:gd name="connsiteY3" fmla="*/ 3614057 h 3614056"/>
              <a:gd name="connsiteX4" fmla="*/ 1815047 w 2089376"/>
              <a:gd name="connsiteY4" fmla="*/ 3614057 h 3614056"/>
              <a:gd name="connsiteX5" fmla="*/ 2136303 w 2089376"/>
              <a:gd name="connsiteY5" fmla="*/ 3292801 h 3614056"/>
              <a:gd name="connsiteX6" fmla="*/ 2136303 w 2089376"/>
              <a:gd name="connsiteY6" fmla="*/ 321256 h 3614056"/>
              <a:gd name="connsiteX7" fmla="*/ 1815047 w 2089376"/>
              <a:gd name="connsiteY7" fmla="*/ 0 h 3614056"/>
              <a:gd name="connsiteX8" fmla="*/ 321256 w 2089376"/>
              <a:gd name="connsiteY8" fmla="*/ 0 h 3614056"/>
              <a:gd name="connsiteX9" fmla="*/ 889115 w 2089376"/>
              <a:gd name="connsiteY9" fmla="*/ 309397 h 3614056"/>
              <a:gd name="connsiteX10" fmla="*/ 1247302 w 2089376"/>
              <a:gd name="connsiteY10" fmla="*/ 309397 h 3614056"/>
              <a:gd name="connsiteX11" fmla="*/ 1289936 w 2089376"/>
              <a:gd name="connsiteY11" fmla="*/ 369650 h 3614056"/>
              <a:gd name="connsiteX12" fmla="*/ 1247302 w 2089376"/>
              <a:gd name="connsiteY12" fmla="*/ 429903 h 3614056"/>
              <a:gd name="connsiteX13" fmla="*/ 889115 w 2089376"/>
              <a:gd name="connsiteY13" fmla="*/ 429903 h 3614056"/>
              <a:gd name="connsiteX14" fmla="*/ 846480 w 2089376"/>
              <a:gd name="connsiteY14" fmla="*/ 369650 h 3614056"/>
              <a:gd name="connsiteX15" fmla="*/ 889115 w 2089376"/>
              <a:gd name="connsiteY15" fmla="*/ 309397 h 3614056"/>
              <a:gd name="connsiteX16" fmla="*/ 176468 w 2089376"/>
              <a:gd name="connsiteY16" fmla="*/ 738905 h 3614056"/>
              <a:gd name="connsiteX17" fmla="*/ 1959892 w 2089376"/>
              <a:gd name="connsiteY17" fmla="*/ 738905 h 3614056"/>
              <a:gd name="connsiteX18" fmla="*/ 1959892 w 2089376"/>
              <a:gd name="connsiteY18" fmla="*/ 2875208 h 3614056"/>
              <a:gd name="connsiteX19" fmla="*/ 176468 w 2089376"/>
              <a:gd name="connsiteY19" fmla="*/ 2875208 h 3614056"/>
              <a:gd name="connsiteX20" fmla="*/ 176468 w 2089376"/>
              <a:gd name="connsiteY20" fmla="*/ 738905 h 3614056"/>
              <a:gd name="connsiteX21" fmla="*/ 1068180 w 2089376"/>
              <a:gd name="connsiteY21" fmla="*/ 3045747 h 3614056"/>
              <a:gd name="connsiteX22" fmla="*/ 1068180 w 2089376"/>
              <a:gd name="connsiteY22" fmla="*/ 3045747 h 3614056"/>
              <a:gd name="connsiteX23" fmla="*/ 1267066 w 2089376"/>
              <a:gd name="connsiteY23" fmla="*/ 3244633 h 3614056"/>
              <a:gd name="connsiteX24" fmla="*/ 1267066 w 2089376"/>
              <a:gd name="connsiteY24" fmla="*/ 3244633 h 3614056"/>
              <a:gd name="connsiteX25" fmla="*/ 1267066 w 2089376"/>
              <a:gd name="connsiteY25" fmla="*/ 3244633 h 3614056"/>
              <a:gd name="connsiteX26" fmla="*/ 1267066 w 2089376"/>
              <a:gd name="connsiteY26" fmla="*/ 3244633 h 3614056"/>
              <a:gd name="connsiteX27" fmla="*/ 1068180 w 2089376"/>
              <a:gd name="connsiteY27" fmla="*/ 3443519 h 3614056"/>
              <a:gd name="connsiteX28" fmla="*/ 1068180 w 2089376"/>
              <a:gd name="connsiteY28" fmla="*/ 3443519 h 3614056"/>
              <a:gd name="connsiteX29" fmla="*/ 1068180 w 2089376"/>
              <a:gd name="connsiteY29" fmla="*/ 3443519 h 3614056"/>
              <a:gd name="connsiteX30" fmla="*/ 1068180 w 2089376"/>
              <a:gd name="connsiteY30" fmla="*/ 3443519 h 3614056"/>
              <a:gd name="connsiteX31" fmla="*/ 869294 w 2089376"/>
              <a:gd name="connsiteY31" fmla="*/ 3244633 h 3614056"/>
              <a:gd name="connsiteX32" fmla="*/ 869294 w 2089376"/>
              <a:gd name="connsiteY32" fmla="*/ 3244633 h 3614056"/>
              <a:gd name="connsiteX33" fmla="*/ 869294 w 2089376"/>
              <a:gd name="connsiteY33" fmla="*/ 3244633 h 3614056"/>
              <a:gd name="connsiteX34" fmla="*/ 869294 w 2089376"/>
              <a:gd name="connsiteY34" fmla="*/ 3244633 h 3614056"/>
              <a:gd name="connsiteX35" fmla="*/ 1068180 w 2089376"/>
              <a:gd name="connsiteY35" fmla="*/ 3045747 h 3614056"/>
              <a:gd name="connsiteX36" fmla="*/ 1068180 w 2089376"/>
              <a:gd name="connsiteY36" fmla="*/ 3045747 h 3614056"/>
              <a:gd name="connsiteX37" fmla="*/ 1068180 w 2089376"/>
              <a:gd name="connsiteY37" fmla="*/ 3045747 h 361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089376" h="3614056">
                <a:moveTo>
                  <a:pt x="321256" y="0"/>
                </a:moveTo>
                <a:cubicBezTo>
                  <a:pt x="144562" y="0"/>
                  <a:pt x="0" y="144562"/>
                  <a:pt x="0" y="321256"/>
                </a:cubicBezTo>
                <a:lnTo>
                  <a:pt x="0" y="3292801"/>
                </a:lnTo>
                <a:cubicBezTo>
                  <a:pt x="0" y="3469495"/>
                  <a:pt x="144562" y="3614057"/>
                  <a:pt x="321256" y="3614057"/>
                </a:cubicBezTo>
                <a:lnTo>
                  <a:pt x="1815047" y="3614057"/>
                </a:lnTo>
                <a:cubicBezTo>
                  <a:pt x="1991741" y="3614057"/>
                  <a:pt x="2136303" y="3469495"/>
                  <a:pt x="2136303" y="3292801"/>
                </a:cubicBezTo>
                <a:lnTo>
                  <a:pt x="2136303" y="321256"/>
                </a:lnTo>
                <a:cubicBezTo>
                  <a:pt x="2136303" y="144562"/>
                  <a:pt x="1991741" y="0"/>
                  <a:pt x="1815047" y="0"/>
                </a:cubicBezTo>
                <a:lnTo>
                  <a:pt x="321256" y="0"/>
                </a:lnTo>
                <a:close/>
                <a:moveTo>
                  <a:pt x="889115" y="309397"/>
                </a:moveTo>
                <a:lnTo>
                  <a:pt x="1247302" y="309397"/>
                </a:lnTo>
                <a:cubicBezTo>
                  <a:pt x="1270849" y="309397"/>
                  <a:pt x="1289936" y="336390"/>
                  <a:pt x="1289936" y="369650"/>
                </a:cubicBezTo>
                <a:cubicBezTo>
                  <a:pt x="1289936" y="402911"/>
                  <a:pt x="1270849" y="429903"/>
                  <a:pt x="1247302" y="429903"/>
                </a:cubicBezTo>
                <a:lnTo>
                  <a:pt x="889115" y="429903"/>
                </a:lnTo>
                <a:cubicBezTo>
                  <a:pt x="865567" y="429903"/>
                  <a:pt x="846480" y="402911"/>
                  <a:pt x="846480" y="369650"/>
                </a:cubicBezTo>
                <a:cubicBezTo>
                  <a:pt x="846480" y="336390"/>
                  <a:pt x="865567" y="309397"/>
                  <a:pt x="889115" y="309397"/>
                </a:cubicBezTo>
                <a:close/>
                <a:moveTo>
                  <a:pt x="176468" y="738905"/>
                </a:moveTo>
                <a:lnTo>
                  <a:pt x="1959892" y="738905"/>
                </a:lnTo>
                <a:lnTo>
                  <a:pt x="1959892" y="2875208"/>
                </a:lnTo>
                <a:lnTo>
                  <a:pt x="176468" y="2875208"/>
                </a:lnTo>
                <a:lnTo>
                  <a:pt x="176468" y="738905"/>
                </a:lnTo>
                <a:close/>
                <a:moveTo>
                  <a:pt x="1068180" y="3045747"/>
                </a:moveTo>
                <a:cubicBezTo>
                  <a:pt x="1068180" y="3045747"/>
                  <a:pt x="1068180" y="3045747"/>
                  <a:pt x="1068180" y="3045747"/>
                </a:cubicBezTo>
                <a:cubicBezTo>
                  <a:pt x="1178013" y="3045747"/>
                  <a:pt x="1267066" y="3134799"/>
                  <a:pt x="1267066" y="3244633"/>
                </a:cubicBezTo>
                <a:cubicBezTo>
                  <a:pt x="1267066" y="3244633"/>
                  <a:pt x="1267066" y="3244633"/>
                  <a:pt x="1267066" y="3244633"/>
                </a:cubicBezTo>
                <a:lnTo>
                  <a:pt x="1267066" y="3244633"/>
                </a:lnTo>
                <a:cubicBezTo>
                  <a:pt x="1267066" y="3244633"/>
                  <a:pt x="1267066" y="3244633"/>
                  <a:pt x="1267066" y="3244633"/>
                </a:cubicBezTo>
                <a:cubicBezTo>
                  <a:pt x="1267066" y="3354466"/>
                  <a:pt x="1178013" y="3443519"/>
                  <a:pt x="1068180" y="3443519"/>
                </a:cubicBezTo>
                <a:cubicBezTo>
                  <a:pt x="1068180" y="3443519"/>
                  <a:pt x="1068180" y="3443519"/>
                  <a:pt x="1068180" y="3443519"/>
                </a:cubicBezTo>
                <a:lnTo>
                  <a:pt x="1068180" y="3443519"/>
                </a:lnTo>
                <a:cubicBezTo>
                  <a:pt x="1068180" y="3443519"/>
                  <a:pt x="1068180" y="3443519"/>
                  <a:pt x="1068180" y="3443519"/>
                </a:cubicBezTo>
                <a:cubicBezTo>
                  <a:pt x="958346" y="3443519"/>
                  <a:pt x="869294" y="3354466"/>
                  <a:pt x="869294" y="3244633"/>
                </a:cubicBezTo>
                <a:cubicBezTo>
                  <a:pt x="869294" y="3244633"/>
                  <a:pt x="869294" y="3244633"/>
                  <a:pt x="869294" y="3244633"/>
                </a:cubicBezTo>
                <a:lnTo>
                  <a:pt x="869294" y="3244633"/>
                </a:lnTo>
                <a:cubicBezTo>
                  <a:pt x="869294" y="3244633"/>
                  <a:pt x="869294" y="3244633"/>
                  <a:pt x="869294" y="3244633"/>
                </a:cubicBezTo>
                <a:cubicBezTo>
                  <a:pt x="869294" y="3134799"/>
                  <a:pt x="958346" y="3045747"/>
                  <a:pt x="1068180" y="3045747"/>
                </a:cubicBezTo>
                <a:cubicBezTo>
                  <a:pt x="1068180" y="3045747"/>
                  <a:pt x="1068180" y="3045747"/>
                  <a:pt x="1068180" y="3045747"/>
                </a:cubicBezTo>
                <a:lnTo>
                  <a:pt x="1068180" y="3045747"/>
                </a:lnTo>
                <a:close/>
              </a:path>
            </a:pathLst>
          </a:custGeom>
          <a:solidFill>
            <a:srgbClr val="80DEEA"/>
          </a:solidFill>
          <a:ln w="5640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697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9E658F4-7260-408D-A20C-8231B8A7FCD6}"/>
              </a:ext>
            </a:extLst>
          </p:cNvPr>
          <p:cNvSpPr txBox="1"/>
          <p:nvPr/>
        </p:nvSpPr>
        <p:spPr>
          <a:xfrm>
            <a:off x="16400913" y="38741821"/>
            <a:ext cx="7615819" cy="1485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26" dirty="0">
                <a:solidFill>
                  <a:srgbClr val="80DEEA"/>
                </a:solidFill>
                <a:latin typeface="Lato Black" panose="020F0A02020204030203" pitchFamily="34" charset="0"/>
                <a:cs typeface="Arial" panose="020B0604020202020204" pitchFamily="34" charset="0"/>
              </a:rPr>
              <a:t>Take a picture</a:t>
            </a:r>
            <a:r>
              <a:rPr lang="en-US" sz="4526" dirty="0">
                <a:solidFill>
                  <a:srgbClr val="80DEEA"/>
                </a:solidFill>
                <a:latin typeface="Lato" panose="020F0502020204030203" pitchFamily="34" charset="0"/>
                <a:cs typeface="Arial" panose="020B0604020202020204" pitchFamily="34" charset="0"/>
              </a:rPr>
              <a:t> to </a:t>
            </a:r>
            <a:br>
              <a:rPr lang="en-US" sz="4526" dirty="0">
                <a:solidFill>
                  <a:srgbClr val="80DEEA"/>
                </a:solidFill>
                <a:latin typeface="Lato" panose="020F0502020204030203" pitchFamily="34" charset="0"/>
                <a:cs typeface="Arial" panose="020B0604020202020204" pitchFamily="34" charset="0"/>
              </a:rPr>
            </a:br>
            <a:r>
              <a:rPr lang="en-US" sz="4526" dirty="0">
                <a:solidFill>
                  <a:srgbClr val="80DEEA"/>
                </a:solidFill>
                <a:latin typeface="Lato Black" panose="020F0A02020204030203" pitchFamily="34" charset="0"/>
                <a:cs typeface="Arial" panose="020B0604020202020204" pitchFamily="34" charset="0"/>
              </a:rPr>
              <a:t>download</a:t>
            </a:r>
            <a:r>
              <a:rPr lang="en-US" sz="4526" dirty="0">
                <a:solidFill>
                  <a:srgbClr val="80DEEA"/>
                </a:solidFill>
                <a:latin typeface="Lato" panose="020F0502020204030203" pitchFamily="34" charset="0"/>
                <a:cs typeface="Arial" panose="020B0604020202020204" pitchFamily="34" charset="0"/>
              </a:rPr>
              <a:t> the</a:t>
            </a:r>
            <a:r>
              <a:rPr lang="en-US" sz="4526" b="1" dirty="0">
                <a:solidFill>
                  <a:srgbClr val="80DEEA"/>
                </a:solidFill>
                <a:latin typeface="Lato" panose="020F0502020204030203" pitchFamily="34" charset="0"/>
                <a:cs typeface="Arial" panose="020B0604020202020204" pitchFamily="34" charset="0"/>
              </a:rPr>
              <a:t> </a:t>
            </a:r>
            <a:r>
              <a:rPr lang="en-US" sz="4526" dirty="0">
                <a:solidFill>
                  <a:srgbClr val="80DEEA"/>
                </a:solidFill>
                <a:latin typeface="Lato Black" panose="020F0A02020204030203" pitchFamily="34" charset="0"/>
                <a:cs typeface="Arial" panose="020B0604020202020204" pitchFamily="34" charset="0"/>
              </a:rPr>
              <a:t>full paper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E1F5EAE-59CA-46D9-9A9D-745B1B6F3025}"/>
              </a:ext>
            </a:extLst>
          </p:cNvPr>
          <p:cNvCxnSpPr>
            <a:cxnSpLocks/>
          </p:cNvCxnSpPr>
          <p:nvPr/>
        </p:nvCxnSpPr>
        <p:spPr>
          <a:xfrm>
            <a:off x="20242371" y="37462547"/>
            <a:ext cx="3974767" cy="0"/>
          </a:xfrm>
          <a:prstGeom prst="straightConnector1">
            <a:avLst/>
          </a:prstGeom>
          <a:ln w="66675">
            <a:solidFill>
              <a:srgbClr val="80DEEA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Graphic 27">
            <a:extLst>
              <a:ext uri="{FF2B5EF4-FFF2-40B4-BE49-F238E27FC236}">
                <a16:creationId xmlns:a16="http://schemas.microsoft.com/office/drawing/2014/main" id="{4D631DFC-F8C3-4BB5-8F5C-E502D84F74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37074" y="38454314"/>
            <a:ext cx="3270616" cy="2884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819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A9CE80C83DFE468A54662AF7E4E967" ma:contentTypeVersion="" ma:contentTypeDescription="Create a new document." ma:contentTypeScope="" ma:versionID="40c18498e650849cad569f2537890330">
  <xsd:schema xmlns:xsd="http://www.w3.org/2001/XMLSchema" xmlns:xs="http://www.w3.org/2001/XMLSchema" xmlns:p="http://schemas.microsoft.com/office/2006/metadata/properties" xmlns:ns2="ab76bdde-9437-4743-a50a-83c8c2b9d766" xmlns:ns3="33cc2fe6-d691-4e39-a8a4-3bb83de63507" targetNamespace="http://schemas.microsoft.com/office/2006/metadata/properties" ma:root="true" ma:fieldsID="190208b01a6915aceac3699c966c0708" ns2:_="" ns3:_="">
    <xsd:import namespace="ab76bdde-9437-4743-a50a-83c8c2b9d766"/>
    <xsd:import namespace="33cc2fe6-d691-4e39-a8a4-3bb83de6350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76bdde-9437-4743-a50a-83c8c2b9d7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cc2fe6-d691-4e39-a8a4-3bb83de63507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991F978-C05F-46FF-A938-C9E5724EC052}">
  <ds:schemaRefs>
    <ds:schemaRef ds:uri="33cc2fe6-d691-4e39-a8a4-3bb83de63507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ab76bdde-9437-4743-a50a-83c8c2b9d76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D86D2D6-C348-475D-AFA5-48E321B2827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BF93787-9AFF-4CFD-B35B-54C576EFFC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76bdde-9437-4743-a50a-83c8c2b9d766"/>
    <ds:schemaRef ds:uri="33cc2fe6-d691-4e39-a8a4-3bb83de635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192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Lato Black</vt:lpstr>
      <vt:lpstr>Roboto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Morrison</dc:creator>
  <cp:lastModifiedBy>Drier, Diane</cp:lastModifiedBy>
  <cp:revision>11</cp:revision>
  <dcterms:created xsi:type="dcterms:W3CDTF">2019-04-03T04:48:47Z</dcterms:created>
  <dcterms:modified xsi:type="dcterms:W3CDTF">2019-07-15T17:13:18Z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0x01010063A9CE80C83DFE468A54662AF7E4E967</vt:lpwstr>
  </property>
</Properties>
</file>