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42808525" cy="30279975"/>
  <p:notesSz cx="6858000" cy="9034463"/>
  <p:defaultTextStyle>
    <a:defPPr>
      <a:defRPr lang="en-US"/>
    </a:defPPr>
    <a:lvl1pPr algn="l" rtl="0" eaLnBrk="0" fontAlgn="base" hangingPunct="0">
      <a:spcBef>
        <a:spcPct val="0"/>
      </a:spcBef>
      <a:spcAft>
        <a:spcPct val="0"/>
      </a:spcAft>
      <a:defRPr sz="20200" kern="1200">
        <a:solidFill>
          <a:schemeClr val="tx2"/>
        </a:solidFill>
        <a:latin typeface="Arial" charset="0"/>
        <a:ea typeface="ＭＳ Ｐゴシック" pitchFamily="-106" charset="-128"/>
        <a:cs typeface="+mn-cs"/>
      </a:defRPr>
    </a:lvl1pPr>
    <a:lvl2pPr marL="457200" algn="l" rtl="0" eaLnBrk="0" fontAlgn="base" hangingPunct="0">
      <a:spcBef>
        <a:spcPct val="0"/>
      </a:spcBef>
      <a:spcAft>
        <a:spcPct val="0"/>
      </a:spcAft>
      <a:defRPr sz="20200" kern="1200">
        <a:solidFill>
          <a:schemeClr val="tx2"/>
        </a:solidFill>
        <a:latin typeface="Arial" charset="0"/>
        <a:ea typeface="ＭＳ Ｐゴシック" pitchFamily="-106" charset="-128"/>
        <a:cs typeface="+mn-cs"/>
      </a:defRPr>
    </a:lvl2pPr>
    <a:lvl3pPr marL="914400" algn="l" rtl="0" eaLnBrk="0" fontAlgn="base" hangingPunct="0">
      <a:spcBef>
        <a:spcPct val="0"/>
      </a:spcBef>
      <a:spcAft>
        <a:spcPct val="0"/>
      </a:spcAft>
      <a:defRPr sz="20200" kern="1200">
        <a:solidFill>
          <a:schemeClr val="tx2"/>
        </a:solidFill>
        <a:latin typeface="Arial" charset="0"/>
        <a:ea typeface="ＭＳ Ｐゴシック" pitchFamily="-106" charset="-128"/>
        <a:cs typeface="+mn-cs"/>
      </a:defRPr>
    </a:lvl3pPr>
    <a:lvl4pPr marL="1371600" algn="l" rtl="0" eaLnBrk="0" fontAlgn="base" hangingPunct="0">
      <a:spcBef>
        <a:spcPct val="0"/>
      </a:spcBef>
      <a:spcAft>
        <a:spcPct val="0"/>
      </a:spcAft>
      <a:defRPr sz="20200" kern="1200">
        <a:solidFill>
          <a:schemeClr val="tx2"/>
        </a:solidFill>
        <a:latin typeface="Arial" charset="0"/>
        <a:ea typeface="ＭＳ Ｐゴシック" pitchFamily="-106" charset="-128"/>
        <a:cs typeface="+mn-cs"/>
      </a:defRPr>
    </a:lvl4pPr>
    <a:lvl5pPr marL="1828800" algn="l" rtl="0" eaLnBrk="0" fontAlgn="base" hangingPunct="0">
      <a:spcBef>
        <a:spcPct val="0"/>
      </a:spcBef>
      <a:spcAft>
        <a:spcPct val="0"/>
      </a:spcAft>
      <a:defRPr sz="20200" kern="1200">
        <a:solidFill>
          <a:schemeClr val="tx2"/>
        </a:solidFill>
        <a:latin typeface="Arial" charset="0"/>
        <a:ea typeface="ＭＳ Ｐゴシック" pitchFamily="-106" charset="-128"/>
        <a:cs typeface="+mn-cs"/>
      </a:defRPr>
    </a:lvl5pPr>
    <a:lvl6pPr marL="2286000" algn="l" defTabSz="914400" rtl="0" eaLnBrk="1" latinLnBrk="0" hangingPunct="1">
      <a:defRPr sz="20200" kern="1200">
        <a:solidFill>
          <a:schemeClr val="tx2"/>
        </a:solidFill>
        <a:latin typeface="Arial" charset="0"/>
        <a:ea typeface="ＭＳ Ｐゴシック" pitchFamily="-106" charset="-128"/>
        <a:cs typeface="+mn-cs"/>
      </a:defRPr>
    </a:lvl6pPr>
    <a:lvl7pPr marL="2743200" algn="l" defTabSz="914400" rtl="0" eaLnBrk="1" latinLnBrk="0" hangingPunct="1">
      <a:defRPr sz="20200" kern="1200">
        <a:solidFill>
          <a:schemeClr val="tx2"/>
        </a:solidFill>
        <a:latin typeface="Arial" charset="0"/>
        <a:ea typeface="ＭＳ Ｐゴシック" pitchFamily="-106" charset="-128"/>
        <a:cs typeface="+mn-cs"/>
      </a:defRPr>
    </a:lvl7pPr>
    <a:lvl8pPr marL="3200400" algn="l" defTabSz="914400" rtl="0" eaLnBrk="1" latinLnBrk="0" hangingPunct="1">
      <a:defRPr sz="20200" kern="1200">
        <a:solidFill>
          <a:schemeClr val="tx2"/>
        </a:solidFill>
        <a:latin typeface="Arial" charset="0"/>
        <a:ea typeface="ＭＳ Ｐゴシック" pitchFamily="-106" charset="-128"/>
        <a:cs typeface="+mn-cs"/>
      </a:defRPr>
    </a:lvl8pPr>
    <a:lvl9pPr marL="3657600" algn="l" defTabSz="914400" rtl="0" eaLnBrk="1" latinLnBrk="0" hangingPunct="1">
      <a:defRPr sz="20200" kern="1200">
        <a:solidFill>
          <a:schemeClr val="tx2"/>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9537">
          <p15:clr>
            <a:srgbClr val="A4A3A4"/>
          </p15:clr>
        </p15:guide>
        <p15:guide id="2" orient="horz" pos="18848">
          <p15:clr>
            <a:srgbClr val="A4A3A4"/>
          </p15:clr>
        </p15:guide>
        <p15:guide id="3" orient="horz" pos="3179">
          <p15:clr>
            <a:srgbClr val="A4A3A4"/>
          </p15:clr>
        </p15:guide>
        <p15:guide id="4" orient="horz" pos="226">
          <p15:clr>
            <a:srgbClr val="A4A3A4"/>
          </p15:clr>
        </p15:guide>
        <p15:guide id="5" orient="horz" pos="4314">
          <p15:clr>
            <a:srgbClr val="A4A3A4"/>
          </p15:clr>
        </p15:guide>
        <p15:guide id="6" orient="horz" pos="795">
          <p15:clr>
            <a:srgbClr val="A4A3A4"/>
          </p15:clr>
        </p15:guide>
        <p15:guide id="7" orient="horz" pos="9802">
          <p15:clr>
            <a:srgbClr val="A4A3A4"/>
          </p15:clr>
        </p15:guide>
        <p15:guide id="8" pos="13483">
          <p15:clr>
            <a:srgbClr val="A4A3A4"/>
          </p15:clr>
        </p15:guide>
        <p15:guide id="9" pos="8707">
          <p15:clr>
            <a:srgbClr val="A4A3A4"/>
          </p15:clr>
        </p15:guide>
        <p15:guide id="10" pos="26067">
          <p15:clr>
            <a:srgbClr val="A4A3A4"/>
          </p15:clr>
        </p15:guide>
        <p15:guide id="11" pos="17696">
          <p15:clr>
            <a:srgbClr val="A4A3A4"/>
          </p15:clr>
        </p15:guide>
        <p15:guide id="12" pos="281">
          <p15:clr>
            <a:srgbClr val="A4A3A4"/>
          </p15:clr>
        </p15:guide>
        <p15:guide id="13" pos="18259">
          <p15:clr>
            <a:srgbClr val="A4A3A4"/>
          </p15:clr>
        </p15:guide>
        <p15:guide id="14" pos="9270">
          <p15:clr>
            <a:srgbClr val="A4A3A4"/>
          </p15:clr>
        </p15:guide>
        <p15:guide id="15" pos="2668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8787"/>
    <a:srgbClr val="BFBFBF"/>
    <a:srgbClr val="0F7346"/>
    <a:srgbClr val="80C486"/>
    <a:srgbClr val="74D083"/>
    <a:srgbClr val="68DC84"/>
    <a:srgbClr val="7DE195"/>
    <a:srgbClr val="17672A"/>
    <a:srgbClr val="2DC752"/>
    <a:srgbClr val="2CC0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5" d="100"/>
          <a:sy n="25" d="100"/>
        </p:scale>
        <p:origin x="702" y="72"/>
      </p:cViewPr>
      <p:guideLst>
        <p:guide orient="horz" pos="9537"/>
        <p:guide orient="horz" pos="18848"/>
        <p:guide orient="horz" pos="3179"/>
        <p:guide orient="horz" pos="226"/>
        <p:guide orient="horz" pos="4314"/>
        <p:guide orient="horz" pos="795"/>
        <p:guide orient="horz" pos="9802"/>
        <p:guide pos="13483"/>
        <p:guide pos="8707"/>
        <p:guide pos="26067"/>
        <p:guide pos="17696"/>
        <p:guide pos="281"/>
        <p:guide pos="18259"/>
        <p:guide pos="9270"/>
        <p:guide pos="2668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pitchFamily="-106" charset="0"/>
                <a:ea typeface="+mn-ea"/>
              </a:defRPr>
            </a:lvl1pPr>
          </a:lstStyle>
          <a:p>
            <a:pPr>
              <a:defRPr/>
            </a:pPr>
            <a:endParaRPr lang="en-US"/>
          </a:p>
        </p:txBody>
      </p:sp>
      <p:sp>
        <p:nvSpPr>
          <p:cNvPr id="30723" name="Rectangle 3"/>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pitchFamily="-106" charset="0"/>
                <a:ea typeface="+mn-ea"/>
              </a:defRPr>
            </a:lvl1pPr>
          </a:lstStyle>
          <a:p>
            <a:pPr>
              <a:defRPr/>
            </a:pPr>
            <a:endParaRPr lang="en-US"/>
          </a:p>
        </p:txBody>
      </p:sp>
      <p:sp>
        <p:nvSpPr>
          <p:cNvPr id="30724" name="Rectangle 4"/>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pitchFamily="-106" charset="0"/>
                <a:ea typeface="+mn-ea"/>
              </a:defRPr>
            </a:lvl1pPr>
          </a:lstStyle>
          <a:p>
            <a:pPr>
              <a:defRPr/>
            </a:pPr>
            <a:endParaRPr lang="en-US"/>
          </a:p>
        </p:txBody>
      </p:sp>
      <p:sp>
        <p:nvSpPr>
          <p:cNvPr id="30725" name="Rectangle 5"/>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fld id="{BAD3B4B2-5D17-4110-AF53-562464116A10}" type="slidenum">
              <a:rPr lang="en-US" altLang="nl-NL"/>
              <a:pPr/>
              <a:t>‹#›</a:t>
            </a:fld>
            <a:endParaRPr lang="en-US" altLang="nl-NL"/>
          </a:p>
        </p:txBody>
      </p:sp>
    </p:spTree>
    <p:extLst>
      <p:ext uri="{BB962C8B-B14F-4D97-AF65-F5344CB8AC3E}">
        <p14:creationId xmlns:p14="http://schemas.microsoft.com/office/powerpoint/2010/main" val="164850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pitchFamily="-106" charset="0"/>
                <a:ea typeface="+mn-ea"/>
              </a:defRPr>
            </a:lvl1pPr>
          </a:lstStyle>
          <a:p>
            <a:pPr>
              <a:defRPr/>
            </a:pPr>
            <a:endParaRPr lang="en-US"/>
          </a:p>
        </p:txBody>
      </p:sp>
      <p:sp>
        <p:nvSpPr>
          <p:cNvPr id="29699" name="Rectangle 3"/>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pitchFamily="-106" charset="0"/>
                <a:ea typeface="+mn-ea"/>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036638" y="677863"/>
            <a:ext cx="4786312" cy="3386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pitchFamily="-106" charset="0"/>
                <a:ea typeface="+mn-ea"/>
              </a:defRPr>
            </a:lvl1pPr>
          </a:lstStyle>
          <a:p>
            <a:pPr>
              <a:defRPr/>
            </a:pPr>
            <a:endParaRPr lang="en-US"/>
          </a:p>
        </p:txBody>
      </p:sp>
      <p:sp>
        <p:nvSpPr>
          <p:cNvPr id="29703" name="Rectangle 7"/>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fld id="{80E9C6F9-294C-4F3A-859B-4B50A3401127}" type="slidenum">
              <a:rPr lang="en-US" altLang="nl-NL"/>
              <a:pPr/>
              <a:t>‹#›</a:t>
            </a:fld>
            <a:endParaRPr lang="en-US" altLang="nl-NL"/>
          </a:p>
        </p:txBody>
      </p:sp>
    </p:spTree>
    <p:extLst>
      <p:ext uri="{BB962C8B-B14F-4D97-AF65-F5344CB8AC3E}">
        <p14:creationId xmlns:p14="http://schemas.microsoft.com/office/powerpoint/2010/main" val="2441627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9925" y="9405938"/>
            <a:ext cx="36388675" cy="649128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6421438" y="17159288"/>
            <a:ext cx="29965650" cy="77374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55702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39950" y="1212850"/>
            <a:ext cx="38528625" cy="5046663"/>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2139950" y="7065963"/>
            <a:ext cx="38528625" cy="199834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5355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037213" y="1212850"/>
            <a:ext cx="9631362" cy="258365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39950" y="1212850"/>
            <a:ext cx="28744863" cy="25836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4299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9950" y="1212850"/>
            <a:ext cx="38528625" cy="5046663"/>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2139950" y="7065963"/>
            <a:ext cx="38528625" cy="19983450"/>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30731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1375" y="19457988"/>
            <a:ext cx="36387088" cy="60134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381375" y="12833350"/>
            <a:ext cx="36387088" cy="6624638"/>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6920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39950" y="1212850"/>
            <a:ext cx="38528625" cy="5046663"/>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2139950" y="7065963"/>
            <a:ext cx="19188113" cy="19983450"/>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1480463" y="7065963"/>
            <a:ext cx="19188112" cy="19983450"/>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1244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9950" y="1212850"/>
            <a:ext cx="38528625" cy="5046663"/>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39950" y="6778625"/>
            <a:ext cx="18915063" cy="2824163"/>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39950" y="9602788"/>
            <a:ext cx="18915063" cy="174466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1745575" y="6778625"/>
            <a:ext cx="18923000" cy="2824163"/>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1745575" y="9602788"/>
            <a:ext cx="18923000" cy="174466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1545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39950" y="1212850"/>
            <a:ext cx="38528625" cy="5046663"/>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4142885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628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9950" y="1204913"/>
            <a:ext cx="14084300" cy="51308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6737013" y="1204913"/>
            <a:ext cx="23931562" cy="25844500"/>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39950" y="6335713"/>
            <a:ext cx="14084300" cy="2071370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66422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1525" y="21196300"/>
            <a:ext cx="25684163" cy="250190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391525" y="2705100"/>
            <a:ext cx="25684163" cy="18168938"/>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391525" y="23698200"/>
            <a:ext cx="25684163" cy="355441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44518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38"/>
          <p:cNvSpPr txBox="1">
            <a:spLocks noChangeArrowheads="1"/>
          </p:cNvSpPr>
          <p:nvPr userDrawn="1"/>
        </p:nvSpPr>
        <p:spPr bwMode="auto">
          <a:xfrm>
            <a:off x="14565313" y="5676900"/>
            <a:ext cx="13662025"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spAutoFit/>
          </a:bodyPr>
          <a:lstStyle>
            <a:lvl1pPr algn="ctr" defTabSz="4175125">
              <a:defRPr sz="20200">
                <a:solidFill>
                  <a:schemeClr val="tx2"/>
                </a:solidFill>
                <a:latin typeface="Arial" panose="020B0604020202020204" pitchFamily="34" charset="0"/>
                <a:ea typeface="ＭＳ Ｐゴシック" panose="020B0600070205080204" pitchFamily="34" charset="-128"/>
              </a:defRPr>
            </a:lvl1pPr>
            <a:lvl2pPr marL="742950" indent="-285750" algn="ctr"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algn="ctr"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algn="ctr"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algn="ctr"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algn="ctr"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algn="ctr"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algn="ctr"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algn="ctr"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endParaRPr lang="nl-NL" altLang="nl-NL" sz="550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5125" rtl="0" eaLnBrk="0" fontAlgn="base" hangingPunct="0">
        <a:spcBef>
          <a:spcPct val="0"/>
        </a:spcBef>
        <a:spcAft>
          <a:spcPct val="0"/>
        </a:spcAft>
        <a:defRPr sz="12400" b="1">
          <a:solidFill>
            <a:schemeClr val="bg1"/>
          </a:solidFill>
          <a:latin typeface="+mj-lt"/>
          <a:ea typeface="ＭＳ Ｐゴシック" pitchFamily="-65" charset="-128"/>
          <a:cs typeface="ＭＳ Ｐゴシック" pitchFamily="-65" charset="-128"/>
        </a:defRPr>
      </a:lvl1pPr>
      <a:lvl2pPr algn="ctr" defTabSz="4175125" rtl="0" eaLnBrk="0" fontAlgn="base" hangingPunct="0">
        <a:spcBef>
          <a:spcPct val="0"/>
        </a:spcBef>
        <a:spcAft>
          <a:spcPct val="0"/>
        </a:spcAft>
        <a:defRPr sz="12400" b="1">
          <a:solidFill>
            <a:schemeClr val="bg1"/>
          </a:solidFill>
          <a:latin typeface="Arial" pitchFamily="-65" charset="0"/>
          <a:ea typeface="ＭＳ Ｐゴシック" pitchFamily="-65" charset="-128"/>
          <a:cs typeface="ＭＳ Ｐゴシック" pitchFamily="-65" charset="-128"/>
        </a:defRPr>
      </a:lvl2pPr>
      <a:lvl3pPr algn="ctr" defTabSz="4175125" rtl="0" eaLnBrk="0" fontAlgn="base" hangingPunct="0">
        <a:spcBef>
          <a:spcPct val="0"/>
        </a:spcBef>
        <a:spcAft>
          <a:spcPct val="0"/>
        </a:spcAft>
        <a:defRPr sz="12400" b="1">
          <a:solidFill>
            <a:schemeClr val="bg1"/>
          </a:solidFill>
          <a:latin typeface="Arial" pitchFamily="-65" charset="0"/>
          <a:ea typeface="ＭＳ Ｐゴシック" pitchFamily="-65" charset="-128"/>
          <a:cs typeface="ＭＳ Ｐゴシック" pitchFamily="-65" charset="-128"/>
        </a:defRPr>
      </a:lvl3pPr>
      <a:lvl4pPr algn="ctr" defTabSz="4175125" rtl="0" eaLnBrk="0" fontAlgn="base" hangingPunct="0">
        <a:spcBef>
          <a:spcPct val="0"/>
        </a:spcBef>
        <a:spcAft>
          <a:spcPct val="0"/>
        </a:spcAft>
        <a:defRPr sz="12400" b="1">
          <a:solidFill>
            <a:schemeClr val="bg1"/>
          </a:solidFill>
          <a:latin typeface="Arial" pitchFamily="-65" charset="0"/>
          <a:ea typeface="ＭＳ Ｐゴシック" pitchFamily="-65" charset="-128"/>
          <a:cs typeface="ＭＳ Ｐゴシック" pitchFamily="-65" charset="-128"/>
        </a:defRPr>
      </a:lvl4pPr>
      <a:lvl5pPr algn="ctr" defTabSz="4175125" rtl="0" eaLnBrk="0" fontAlgn="base" hangingPunct="0">
        <a:spcBef>
          <a:spcPct val="0"/>
        </a:spcBef>
        <a:spcAft>
          <a:spcPct val="0"/>
        </a:spcAft>
        <a:defRPr sz="12400" b="1">
          <a:solidFill>
            <a:schemeClr val="bg1"/>
          </a:solidFill>
          <a:latin typeface="Arial" pitchFamily="-65" charset="0"/>
          <a:ea typeface="ＭＳ Ｐゴシック" pitchFamily="-65" charset="-128"/>
          <a:cs typeface="ＭＳ Ｐゴシック" pitchFamily="-65" charset="-128"/>
        </a:defRPr>
      </a:lvl5pPr>
      <a:lvl6pPr marL="457200" algn="ctr" defTabSz="4175125" rtl="0" fontAlgn="base">
        <a:spcBef>
          <a:spcPct val="0"/>
        </a:spcBef>
        <a:spcAft>
          <a:spcPct val="0"/>
        </a:spcAft>
        <a:defRPr sz="12400" b="1">
          <a:solidFill>
            <a:schemeClr val="bg1"/>
          </a:solidFill>
          <a:latin typeface="Arial" pitchFamily="-65" charset="0"/>
        </a:defRPr>
      </a:lvl6pPr>
      <a:lvl7pPr marL="914400" algn="ctr" defTabSz="4175125" rtl="0" fontAlgn="base">
        <a:spcBef>
          <a:spcPct val="0"/>
        </a:spcBef>
        <a:spcAft>
          <a:spcPct val="0"/>
        </a:spcAft>
        <a:defRPr sz="12400" b="1">
          <a:solidFill>
            <a:schemeClr val="bg1"/>
          </a:solidFill>
          <a:latin typeface="Arial" pitchFamily="-65" charset="0"/>
        </a:defRPr>
      </a:lvl7pPr>
      <a:lvl8pPr marL="1371600" algn="ctr" defTabSz="4175125" rtl="0" fontAlgn="base">
        <a:spcBef>
          <a:spcPct val="0"/>
        </a:spcBef>
        <a:spcAft>
          <a:spcPct val="0"/>
        </a:spcAft>
        <a:defRPr sz="12400" b="1">
          <a:solidFill>
            <a:schemeClr val="bg1"/>
          </a:solidFill>
          <a:latin typeface="Arial" pitchFamily="-65" charset="0"/>
        </a:defRPr>
      </a:lvl8pPr>
      <a:lvl9pPr marL="1828800" algn="ctr" defTabSz="4175125" rtl="0" fontAlgn="base">
        <a:spcBef>
          <a:spcPct val="0"/>
        </a:spcBef>
        <a:spcAft>
          <a:spcPct val="0"/>
        </a:spcAft>
        <a:defRPr sz="12400" b="1">
          <a:solidFill>
            <a:schemeClr val="bg1"/>
          </a:solidFill>
          <a:latin typeface="Arial" pitchFamily="-65" charset="0"/>
        </a:defRPr>
      </a:lvl9pPr>
    </p:titleStyle>
    <p:bodyStyle>
      <a:lvl1pPr marL="1565275" indent="-1565275" algn="l" defTabSz="4175125" rtl="0" eaLnBrk="0" fontAlgn="base" hangingPunct="0">
        <a:spcBef>
          <a:spcPct val="20000"/>
        </a:spcBef>
        <a:spcAft>
          <a:spcPct val="0"/>
        </a:spcAft>
        <a:defRPr sz="3200">
          <a:solidFill>
            <a:schemeClr val="tx1"/>
          </a:solidFill>
          <a:latin typeface="+mn-lt"/>
          <a:ea typeface="ＭＳ Ｐゴシック" pitchFamily="-65" charset="-128"/>
          <a:cs typeface="ＭＳ Ｐゴシック" pitchFamily="-65" charset="-128"/>
        </a:defRPr>
      </a:lvl1pPr>
      <a:lvl2pPr marL="3392488" indent="-1304925" algn="l" defTabSz="4175125" rtl="0" eaLnBrk="0" fontAlgn="base" hangingPunct="0">
        <a:spcBef>
          <a:spcPct val="20000"/>
        </a:spcBef>
        <a:spcAft>
          <a:spcPct val="0"/>
        </a:spcAft>
        <a:buChar char="–"/>
        <a:defRPr sz="6900">
          <a:solidFill>
            <a:schemeClr val="tx1"/>
          </a:solidFill>
          <a:latin typeface="+mn-lt"/>
          <a:ea typeface="ＭＳ Ｐゴシック" pitchFamily="-65" charset="-128"/>
        </a:defRPr>
      </a:lvl2pPr>
      <a:lvl3pPr marL="5221288" indent="-1046163" algn="l" defTabSz="4175125" rtl="0" eaLnBrk="0" fontAlgn="base" hangingPunct="0">
        <a:spcBef>
          <a:spcPct val="20000"/>
        </a:spcBef>
        <a:spcAft>
          <a:spcPct val="0"/>
        </a:spcAft>
        <a:buChar char="•"/>
        <a:defRPr sz="5900">
          <a:solidFill>
            <a:schemeClr val="tx1"/>
          </a:solidFill>
          <a:latin typeface="+mn-lt"/>
          <a:ea typeface="ＭＳ Ｐゴシック" pitchFamily="-65" charset="-128"/>
        </a:defRPr>
      </a:lvl3pPr>
      <a:lvl4pPr marL="7308850" indent="-1042988" algn="l" defTabSz="4175125" rtl="0" eaLnBrk="0" fontAlgn="base" hangingPunct="0">
        <a:spcBef>
          <a:spcPct val="20000"/>
        </a:spcBef>
        <a:spcAft>
          <a:spcPct val="0"/>
        </a:spcAft>
        <a:buChar char="–"/>
        <a:defRPr sz="4600">
          <a:solidFill>
            <a:schemeClr val="tx1"/>
          </a:solidFill>
          <a:latin typeface="+mn-lt"/>
          <a:ea typeface="ＭＳ Ｐゴシック" pitchFamily="-65" charset="-128"/>
        </a:defRPr>
      </a:lvl4pPr>
      <a:lvl5pPr marL="9396413" indent="-1042988" algn="l" defTabSz="4175125" rtl="0" eaLnBrk="0" fontAlgn="base" hangingPunct="0">
        <a:spcBef>
          <a:spcPct val="20000"/>
        </a:spcBef>
        <a:spcAft>
          <a:spcPct val="0"/>
        </a:spcAft>
        <a:buChar char="»"/>
        <a:defRPr sz="4600">
          <a:solidFill>
            <a:schemeClr val="tx1"/>
          </a:solidFill>
          <a:latin typeface="+mn-lt"/>
          <a:ea typeface="ＭＳ Ｐゴシック" pitchFamily="-65" charset="-128"/>
        </a:defRPr>
      </a:lvl5pPr>
      <a:lvl6pPr marL="9853613" indent="-1042988" algn="l" defTabSz="4175125" rtl="0" fontAlgn="base">
        <a:spcBef>
          <a:spcPct val="20000"/>
        </a:spcBef>
        <a:spcAft>
          <a:spcPct val="0"/>
        </a:spcAft>
        <a:buChar char="»"/>
        <a:defRPr sz="4600">
          <a:solidFill>
            <a:schemeClr val="tx1"/>
          </a:solidFill>
          <a:latin typeface="+mn-lt"/>
          <a:ea typeface="ＭＳ Ｐゴシック" pitchFamily="-65" charset="-128"/>
        </a:defRPr>
      </a:lvl6pPr>
      <a:lvl7pPr marL="10310813" indent="-1042988" algn="l" defTabSz="4175125" rtl="0" fontAlgn="base">
        <a:spcBef>
          <a:spcPct val="20000"/>
        </a:spcBef>
        <a:spcAft>
          <a:spcPct val="0"/>
        </a:spcAft>
        <a:buChar char="»"/>
        <a:defRPr sz="4600">
          <a:solidFill>
            <a:schemeClr val="tx1"/>
          </a:solidFill>
          <a:latin typeface="+mn-lt"/>
          <a:ea typeface="ＭＳ Ｐゴシック" pitchFamily="-65" charset="-128"/>
        </a:defRPr>
      </a:lvl7pPr>
      <a:lvl8pPr marL="10768013" indent="-1042988" algn="l" defTabSz="4175125" rtl="0" fontAlgn="base">
        <a:spcBef>
          <a:spcPct val="20000"/>
        </a:spcBef>
        <a:spcAft>
          <a:spcPct val="0"/>
        </a:spcAft>
        <a:buChar char="»"/>
        <a:defRPr sz="4600">
          <a:solidFill>
            <a:schemeClr val="tx1"/>
          </a:solidFill>
          <a:latin typeface="+mn-lt"/>
          <a:ea typeface="ＭＳ Ｐゴシック" pitchFamily="-65" charset="-128"/>
        </a:defRPr>
      </a:lvl8pPr>
      <a:lvl9pPr marL="11225213" indent="-1042988" algn="l" defTabSz="4175125" rtl="0" fontAlgn="base">
        <a:spcBef>
          <a:spcPct val="20000"/>
        </a:spcBef>
        <a:spcAft>
          <a:spcPct val="0"/>
        </a:spcAft>
        <a:buChar char="»"/>
        <a:defRPr sz="46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oleObject" Target="../embeddings/oleObject1.bin"/><Relationship Id="rId7" Type="http://schemas.openxmlformats.org/officeDocument/2006/relationships/image" Target="../media/image3.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AutoShape 50"/>
          <p:cNvSpPr>
            <a:spLocks noChangeArrowheads="1"/>
          </p:cNvSpPr>
          <p:nvPr/>
        </p:nvSpPr>
        <p:spPr bwMode="auto">
          <a:xfrm>
            <a:off x="446088" y="28808363"/>
            <a:ext cx="41916350" cy="1187450"/>
          </a:xfrm>
          <a:prstGeom prst="roundRect">
            <a:avLst>
              <a:gd name="adj" fmla="val 16667"/>
            </a:avLst>
          </a:prstGeom>
          <a:solidFill>
            <a:srgbClr val="878787"/>
          </a:solidFill>
          <a:ln w="25400">
            <a:solidFill>
              <a:schemeClr val="accent3">
                <a:lumMod val="75000"/>
              </a:schemeClr>
            </a:solidFill>
            <a:round/>
            <a:headEnd/>
            <a:tailEnd/>
          </a:ln>
        </p:spPr>
        <p:txBody>
          <a:bodyPr wrap="none" anchor="ctr"/>
          <a:lstStyle>
            <a:lvl1pPr eaLnBrk="0" hangingPunct="0">
              <a:defRPr sz="202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20200">
                <a:solidFill>
                  <a:schemeClr val="tx2"/>
                </a:solidFill>
                <a:latin typeface="Arial" panose="020B0604020202020204" pitchFamily="34" charset="0"/>
                <a:ea typeface="ＭＳ Ｐゴシック" panose="020B0600070205080204" pitchFamily="34" charset="-128"/>
              </a:defRPr>
            </a:lvl2pPr>
            <a:lvl3pPr eaLnBrk="0" hangingPunct="0">
              <a:defRPr sz="20200">
                <a:solidFill>
                  <a:schemeClr val="tx2"/>
                </a:solidFill>
                <a:latin typeface="Arial" panose="020B0604020202020204" pitchFamily="34" charset="0"/>
                <a:ea typeface="ＭＳ Ｐゴシック" panose="020B0600070205080204" pitchFamily="34" charset="-128"/>
              </a:defRPr>
            </a:lvl3pPr>
            <a:lvl4pPr eaLnBrk="0" hangingPunct="0">
              <a:defRPr sz="20200">
                <a:solidFill>
                  <a:schemeClr val="tx2"/>
                </a:solidFill>
                <a:latin typeface="Arial" panose="020B0604020202020204" pitchFamily="34" charset="0"/>
                <a:ea typeface="ＭＳ Ｐゴシック" panose="020B0600070205080204" pitchFamily="34" charset="-128"/>
              </a:defRPr>
            </a:lvl4pPr>
            <a:lvl5pPr eaLnBrk="0" hangingPunct="0">
              <a:defRPr sz="202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mtClean="0"/>
          </a:p>
        </p:txBody>
      </p:sp>
      <p:sp>
        <p:nvSpPr>
          <p:cNvPr id="15365" name="AutoShape 59"/>
          <p:cNvSpPr>
            <a:spLocks noChangeArrowheads="1"/>
          </p:cNvSpPr>
          <p:nvPr/>
        </p:nvSpPr>
        <p:spPr bwMode="auto">
          <a:xfrm>
            <a:off x="28986163" y="21591588"/>
            <a:ext cx="13376275" cy="1050925"/>
          </a:xfrm>
          <a:prstGeom prst="roundRect">
            <a:avLst>
              <a:gd name="adj" fmla="val 16667"/>
            </a:avLst>
          </a:prstGeom>
          <a:solidFill>
            <a:srgbClr val="878787"/>
          </a:solidFill>
          <a:ln w="25400">
            <a:solidFill>
              <a:schemeClr val="accent3">
                <a:lumMod val="75000"/>
              </a:schemeClr>
            </a:solidFill>
            <a:round/>
            <a:headEnd/>
            <a:tailEnd/>
          </a:ln>
        </p:spPr>
        <p:txBody>
          <a:bodyPr wrap="none" anchor="ctr"/>
          <a:lstStyle>
            <a:lvl1pPr eaLnBrk="0" hangingPunct="0">
              <a:defRPr sz="202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20200">
                <a:solidFill>
                  <a:schemeClr val="tx2"/>
                </a:solidFill>
                <a:latin typeface="Arial" panose="020B0604020202020204" pitchFamily="34" charset="0"/>
                <a:ea typeface="ＭＳ Ｐゴシック" panose="020B0600070205080204" pitchFamily="34" charset="-128"/>
              </a:defRPr>
            </a:lvl2pPr>
            <a:lvl3pPr eaLnBrk="0" hangingPunct="0">
              <a:defRPr sz="20200">
                <a:solidFill>
                  <a:schemeClr val="tx2"/>
                </a:solidFill>
                <a:latin typeface="Arial" panose="020B0604020202020204" pitchFamily="34" charset="0"/>
                <a:ea typeface="ＭＳ Ｐゴシック" panose="020B0600070205080204" pitchFamily="34" charset="-128"/>
              </a:defRPr>
            </a:lvl3pPr>
            <a:lvl4pPr eaLnBrk="0" hangingPunct="0">
              <a:defRPr sz="20200">
                <a:solidFill>
                  <a:schemeClr val="tx2"/>
                </a:solidFill>
                <a:latin typeface="Arial" panose="020B0604020202020204" pitchFamily="34" charset="0"/>
                <a:ea typeface="ＭＳ Ｐゴシック" panose="020B0600070205080204" pitchFamily="34" charset="-128"/>
              </a:defRPr>
            </a:lvl4pPr>
            <a:lvl5pPr eaLnBrk="0" hangingPunct="0">
              <a:defRPr sz="202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mtClean="0"/>
          </a:p>
        </p:txBody>
      </p:sp>
      <p:sp>
        <p:nvSpPr>
          <p:cNvPr id="15366" name="AutoShape 58"/>
          <p:cNvSpPr>
            <a:spLocks noChangeArrowheads="1"/>
          </p:cNvSpPr>
          <p:nvPr/>
        </p:nvSpPr>
        <p:spPr bwMode="auto">
          <a:xfrm>
            <a:off x="28986163" y="16544925"/>
            <a:ext cx="13376275" cy="1050925"/>
          </a:xfrm>
          <a:prstGeom prst="roundRect">
            <a:avLst>
              <a:gd name="adj" fmla="val 16667"/>
            </a:avLst>
          </a:prstGeom>
          <a:solidFill>
            <a:srgbClr val="878787"/>
          </a:solidFill>
          <a:ln w="25400">
            <a:solidFill>
              <a:schemeClr val="accent3">
                <a:lumMod val="75000"/>
              </a:schemeClr>
            </a:solidFill>
            <a:round/>
            <a:headEnd/>
            <a:tailEnd/>
          </a:ln>
        </p:spPr>
        <p:txBody>
          <a:bodyPr wrap="none" anchor="ctr"/>
          <a:lstStyle>
            <a:lvl1pPr eaLnBrk="0" hangingPunct="0">
              <a:defRPr sz="202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20200">
                <a:solidFill>
                  <a:schemeClr val="tx2"/>
                </a:solidFill>
                <a:latin typeface="Arial" panose="020B0604020202020204" pitchFamily="34" charset="0"/>
                <a:ea typeface="ＭＳ Ｐゴシック" panose="020B0600070205080204" pitchFamily="34" charset="-128"/>
              </a:defRPr>
            </a:lvl2pPr>
            <a:lvl3pPr eaLnBrk="0" hangingPunct="0">
              <a:defRPr sz="20200">
                <a:solidFill>
                  <a:schemeClr val="tx2"/>
                </a:solidFill>
                <a:latin typeface="Arial" panose="020B0604020202020204" pitchFamily="34" charset="0"/>
                <a:ea typeface="ＭＳ Ｐゴシック" panose="020B0600070205080204" pitchFamily="34" charset="-128"/>
              </a:defRPr>
            </a:lvl3pPr>
            <a:lvl4pPr eaLnBrk="0" hangingPunct="0">
              <a:defRPr sz="20200">
                <a:solidFill>
                  <a:schemeClr val="tx2"/>
                </a:solidFill>
                <a:latin typeface="Arial" panose="020B0604020202020204" pitchFamily="34" charset="0"/>
                <a:ea typeface="ＭＳ Ｐゴシック" panose="020B0600070205080204" pitchFamily="34" charset="-128"/>
              </a:defRPr>
            </a:lvl4pPr>
            <a:lvl5pPr eaLnBrk="0" hangingPunct="0">
              <a:defRPr sz="202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mtClean="0"/>
          </a:p>
        </p:txBody>
      </p:sp>
      <p:sp>
        <p:nvSpPr>
          <p:cNvPr id="15367" name="AutoShape 57"/>
          <p:cNvSpPr>
            <a:spLocks noChangeArrowheads="1"/>
          </p:cNvSpPr>
          <p:nvPr/>
        </p:nvSpPr>
        <p:spPr bwMode="auto">
          <a:xfrm>
            <a:off x="28986163" y="5046663"/>
            <a:ext cx="13376275" cy="1052512"/>
          </a:xfrm>
          <a:prstGeom prst="roundRect">
            <a:avLst>
              <a:gd name="adj" fmla="val 16667"/>
            </a:avLst>
          </a:prstGeom>
          <a:solidFill>
            <a:srgbClr val="878787"/>
          </a:solidFill>
          <a:ln w="25400">
            <a:solidFill>
              <a:schemeClr val="accent3">
                <a:lumMod val="75000"/>
              </a:schemeClr>
            </a:solidFill>
            <a:round/>
            <a:headEnd/>
            <a:tailEnd/>
          </a:ln>
        </p:spPr>
        <p:txBody>
          <a:bodyPr wrap="none" anchor="ctr"/>
          <a:lstStyle>
            <a:lvl1pPr eaLnBrk="0" hangingPunct="0">
              <a:defRPr sz="202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20200">
                <a:solidFill>
                  <a:schemeClr val="tx2"/>
                </a:solidFill>
                <a:latin typeface="Arial" panose="020B0604020202020204" pitchFamily="34" charset="0"/>
                <a:ea typeface="ＭＳ Ｐゴシック" panose="020B0600070205080204" pitchFamily="34" charset="-128"/>
              </a:defRPr>
            </a:lvl2pPr>
            <a:lvl3pPr eaLnBrk="0" hangingPunct="0">
              <a:defRPr sz="20200">
                <a:solidFill>
                  <a:schemeClr val="tx2"/>
                </a:solidFill>
                <a:latin typeface="Arial" panose="020B0604020202020204" pitchFamily="34" charset="0"/>
                <a:ea typeface="ＭＳ Ｐゴシック" panose="020B0600070205080204" pitchFamily="34" charset="-128"/>
              </a:defRPr>
            </a:lvl3pPr>
            <a:lvl4pPr eaLnBrk="0" hangingPunct="0">
              <a:defRPr sz="20200">
                <a:solidFill>
                  <a:schemeClr val="tx2"/>
                </a:solidFill>
                <a:latin typeface="Arial" panose="020B0604020202020204" pitchFamily="34" charset="0"/>
                <a:ea typeface="ＭＳ Ｐゴシック" panose="020B0600070205080204" pitchFamily="34" charset="-128"/>
              </a:defRPr>
            </a:lvl4pPr>
            <a:lvl5pPr eaLnBrk="0" hangingPunct="0">
              <a:defRPr sz="202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mtClean="0"/>
          </a:p>
        </p:txBody>
      </p:sp>
      <p:sp>
        <p:nvSpPr>
          <p:cNvPr id="15368" name="AutoShape 56"/>
          <p:cNvSpPr>
            <a:spLocks noChangeArrowheads="1"/>
          </p:cNvSpPr>
          <p:nvPr/>
        </p:nvSpPr>
        <p:spPr bwMode="auto">
          <a:xfrm>
            <a:off x="14716125" y="5046663"/>
            <a:ext cx="13376275" cy="1052512"/>
          </a:xfrm>
          <a:prstGeom prst="roundRect">
            <a:avLst>
              <a:gd name="adj" fmla="val 16667"/>
            </a:avLst>
          </a:prstGeom>
          <a:solidFill>
            <a:srgbClr val="878787"/>
          </a:solidFill>
          <a:ln w="25400">
            <a:solidFill>
              <a:schemeClr val="accent3">
                <a:lumMod val="75000"/>
              </a:schemeClr>
            </a:solidFill>
            <a:round/>
            <a:headEnd/>
            <a:tailEnd/>
          </a:ln>
        </p:spPr>
        <p:txBody>
          <a:bodyPr wrap="none" anchor="ctr"/>
          <a:lstStyle>
            <a:lvl1pPr eaLnBrk="0" hangingPunct="0">
              <a:defRPr sz="202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20200">
                <a:solidFill>
                  <a:schemeClr val="tx2"/>
                </a:solidFill>
                <a:latin typeface="Arial" panose="020B0604020202020204" pitchFamily="34" charset="0"/>
                <a:ea typeface="ＭＳ Ｐゴシック" panose="020B0600070205080204" pitchFamily="34" charset="-128"/>
              </a:defRPr>
            </a:lvl2pPr>
            <a:lvl3pPr eaLnBrk="0" hangingPunct="0">
              <a:defRPr sz="20200">
                <a:solidFill>
                  <a:schemeClr val="tx2"/>
                </a:solidFill>
                <a:latin typeface="Arial" panose="020B0604020202020204" pitchFamily="34" charset="0"/>
                <a:ea typeface="ＭＳ Ｐゴシック" panose="020B0600070205080204" pitchFamily="34" charset="-128"/>
              </a:defRPr>
            </a:lvl3pPr>
            <a:lvl4pPr eaLnBrk="0" hangingPunct="0">
              <a:defRPr sz="20200">
                <a:solidFill>
                  <a:schemeClr val="tx2"/>
                </a:solidFill>
                <a:latin typeface="Arial" panose="020B0604020202020204" pitchFamily="34" charset="0"/>
                <a:ea typeface="ＭＳ Ｐゴシック" panose="020B0600070205080204" pitchFamily="34" charset="-128"/>
              </a:defRPr>
            </a:lvl4pPr>
            <a:lvl5pPr eaLnBrk="0" hangingPunct="0">
              <a:defRPr sz="202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mtClean="0"/>
          </a:p>
        </p:txBody>
      </p:sp>
      <p:sp>
        <p:nvSpPr>
          <p:cNvPr id="15369" name="AutoShape 55"/>
          <p:cNvSpPr>
            <a:spLocks noChangeArrowheads="1"/>
          </p:cNvSpPr>
          <p:nvPr/>
        </p:nvSpPr>
        <p:spPr bwMode="auto">
          <a:xfrm>
            <a:off x="446088" y="14441488"/>
            <a:ext cx="13376275" cy="1052512"/>
          </a:xfrm>
          <a:prstGeom prst="roundRect">
            <a:avLst>
              <a:gd name="adj" fmla="val 16667"/>
            </a:avLst>
          </a:prstGeom>
          <a:solidFill>
            <a:srgbClr val="878787"/>
          </a:solidFill>
          <a:ln w="25400">
            <a:solidFill>
              <a:schemeClr val="accent3">
                <a:lumMod val="75000"/>
              </a:schemeClr>
            </a:solidFill>
            <a:round/>
            <a:headEnd/>
            <a:tailEnd/>
          </a:ln>
        </p:spPr>
        <p:txBody>
          <a:bodyPr wrap="none" anchor="ctr"/>
          <a:lstStyle>
            <a:lvl1pPr eaLnBrk="0" hangingPunct="0">
              <a:defRPr sz="202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20200">
                <a:solidFill>
                  <a:schemeClr val="tx2"/>
                </a:solidFill>
                <a:latin typeface="Arial" panose="020B0604020202020204" pitchFamily="34" charset="0"/>
                <a:ea typeface="ＭＳ Ｐゴシック" panose="020B0600070205080204" pitchFamily="34" charset="-128"/>
              </a:defRPr>
            </a:lvl2pPr>
            <a:lvl3pPr eaLnBrk="0" hangingPunct="0">
              <a:defRPr sz="20200">
                <a:solidFill>
                  <a:schemeClr val="tx2"/>
                </a:solidFill>
                <a:latin typeface="Arial" panose="020B0604020202020204" pitchFamily="34" charset="0"/>
                <a:ea typeface="ＭＳ Ｐゴシック" panose="020B0600070205080204" pitchFamily="34" charset="-128"/>
              </a:defRPr>
            </a:lvl3pPr>
            <a:lvl4pPr eaLnBrk="0" hangingPunct="0">
              <a:defRPr sz="20200">
                <a:solidFill>
                  <a:schemeClr val="tx2"/>
                </a:solidFill>
                <a:latin typeface="Arial" panose="020B0604020202020204" pitchFamily="34" charset="0"/>
                <a:ea typeface="ＭＳ Ｐゴシック" panose="020B0600070205080204" pitchFamily="34" charset="-128"/>
              </a:defRPr>
            </a:lvl4pPr>
            <a:lvl5pPr eaLnBrk="0" hangingPunct="0">
              <a:defRPr sz="202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mtClean="0"/>
          </a:p>
        </p:txBody>
      </p:sp>
      <p:sp>
        <p:nvSpPr>
          <p:cNvPr id="15370" name="AutoShape 54"/>
          <p:cNvSpPr>
            <a:spLocks noChangeArrowheads="1"/>
          </p:cNvSpPr>
          <p:nvPr/>
        </p:nvSpPr>
        <p:spPr bwMode="auto">
          <a:xfrm>
            <a:off x="446088" y="358775"/>
            <a:ext cx="41916350" cy="3846513"/>
          </a:xfrm>
          <a:prstGeom prst="roundRect">
            <a:avLst>
              <a:gd name="adj" fmla="val 16667"/>
            </a:avLst>
          </a:prstGeom>
          <a:solidFill>
            <a:srgbClr val="878787"/>
          </a:solidFill>
          <a:ln w="25400">
            <a:solidFill>
              <a:schemeClr val="accent3">
                <a:lumMod val="75000"/>
              </a:schemeClr>
            </a:solidFill>
            <a:round/>
            <a:headEnd/>
            <a:tailEnd/>
          </a:ln>
        </p:spPr>
        <p:txBody>
          <a:bodyPr wrap="none" anchor="ctr"/>
          <a:lstStyle>
            <a:lvl1pPr eaLnBrk="0" hangingPunct="0">
              <a:defRPr sz="202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20200">
                <a:solidFill>
                  <a:schemeClr val="tx2"/>
                </a:solidFill>
                <a:latin typeface="Arial" panose="020B0604020202020204" pitchFamily="34" charset="0"/>
                <a:ea typeface="ＭＳ Ｐゴシック" panose="020B0600070205080204" pitchFamily="34" charset="-128"/>
              </a:defRPr>
            </a:lvl2pPr>
            <a:lvl3pPr eaLnBrk="0" hangingPunct="0">
              <a:defRPr sz="20200">
                <a:solidFill>
                  <a:schemeClr val="tx2"/>
                </a:solidFill>
                <a:latin typeface="Arial" panose="020B0604020202020204" pitchFamily="34" charset="0"/>
                <a:ea typeface="ＭＳ Ｐゴシック" panose="020B0600070205080204" pitchFamily="34" charset="-128"/>
              </a:defRPr>
            </a:lvl3pPr>
            <a:lvl4pPr eaLnBrk="0" hangingPunct="0">
              <a:defRPr sz="20200">
                <a:solidFill>
                  <a:schemeClr val="tx2"/>
                </a:solidFill>
                <a:latin typeface="Arial" panose="020B0604020202020204" pitchFamily="34" charset="0"/>
                <a:ea typeface="ＭＳ Ｐゴシック" panose="020B0600070205080204" pitchFamily="34" charset="-128"/>
              </a:defRPr>
            </a:lvl4pPr>
            <a:lvl5pPr eaLnBrk="0" hangingPunct="0">
              <a:defRPr sz="202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mtClean="0"/>
          </a:p>
        </p:txBody>
      </p:sp>
      <p:sp>
        <p:nvSpPr>
          <p:cNvPr id="4105" name="Rectangle 41"/>
          <p:cNvSpPr>
            <a:spLocks noChangeArrowheads="1"/>
          </p:cNvSpPr>
          <p:nvPr/>
        </p:nvSpPr>
        <p:spPr bwMode="auto">
          <a:xfrm>
            <a:off x="352425" y="358775"/>
            <a:ext cx="42097325" cy="384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73993" tIns="86996" rIns="173993" bIns="86996" anchor="ctr"/>
          <a:lstStyle>
            <a:lvl1pPr defTabSz="4175125">
              <a:defRPr sz="20200">
                <a:solidFill>
                  <a:schemeClr val="tx2"/>
                </a:solidFill>
                <a:latin typeface="Arial" charset="0"/>
                <a:ea typeface="ＭＳ Ｐゴシック" pitchFamily="-106" charset="-128"/>
              </a:defRPr>
            </a:lvl1pPr>
            <a:lvl2pPr marL="37931725" indent="-37474525" defTabSz="4175125">
              <a:defRPr sz="20200">
                <a:solidFill>
                  <a:schemeClr val="tx2"/>
                </a:solidFill>
                <a:latin typeface="Arial" charset="0"/>
                <a:ea typeface="ＭＳ Ｐゴシック" pitchFamily="-106" charset="-128"/>
              </a:defRPr>
            </a:lvl2pPr>
            <a:lvl3pPr marL="1143000" indent="-228600" defTabSz="4175125">
              <a:defRPr sz="20200">
                <a:solidFill>
                  <a:schemeClr val="tx2"/>
                </a:solidFill>
                <a:latin typeface="Arial" charset="0"/>
                <a:ea typeface="ＭＳ Ｐゴシック" pitchFamily="-106" charset="-128"/>
              </a:defRPr>
            </a:lvl3pPr>
            <a:lvl4pPr marL="1600200" indent="-228600" defTabSz="4175125">
              <a:defRPr sz="20200">
                <a:solidFill>
                  <a:schemeClr val="tx2"/>
                </a:solidFill>
                <a:latin typeface="Arial" charset="0"/>
                <a:ea typeface="ＭＳ Ｐゴシック" pitchFamily="-106" charset="-128"/>
              </a:defRPr>
            </a:lvl4pPr>
            <a:lvl5pPr marL="2057400" indent="-228600" defTabSz="4175125">
              <a:defRPr sz="20200">
                <a:solidFill>
                  <a:schemeClr val="tx2"/>
                </a:solidFill>
                <a:latin typeface="Arial" charset="0"/>
                <a:ea typeface="ＭＳ Ｐゴシック" pitchFamily="-106" charset="-128"/>
              </a:defRPr>
            </a:lvl5pPr>
            <a:lvl6pPr marL="25146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6pPr>
            <a:lvl7pPr marL="29718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7pPr>
            <a:lvl8pPr marL="34290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8pPr>
            <a:lvl9pPr marL="38862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9pPr>
          </a:lstStyle>
          <a:p>
            <a:pPr algn="ctr" eaLnBrk="1" hangingPunct="1"/>
            <a:r>
              <a:rPr lang="en-US" altLang="nl-NL" sz="9100" b="1">
                <a:solidFill>
                  <a:schemeClr val="bg1"/>
                </a:solidFill>
              </a:rPr>
              <a:t>Poster Title</a:t>
            </a:r>
            <a:r>
              <a:rPr lang="en-US" altLang="nl-NL" sz="12400" b="1">
                <a:solidFill>
                  <a:schemeClr val="bg1"/>
                </a:solidFill>
              </a:rPr>
              <a:t/>
            </a:r>
            <a:br>
              <a:rPr lang="en-US" altLang="nl-NL" sz="12400" b="1">
                <a:solidFill>
                  <a:schemeClr val="bg1"/>
                </a:solidFill>
              </a:rPr>
            </a:br>
            <a:r>
              <a:rPr lang="en-US" altLang="nl-NL" sz="4600" b="1">
                <a:solidFill>
                  <a:schemeClr val="bg1"/>
                </a:solidFill>
              </a:rPr>
              <a:t>Researchers’/Presenters’ Names</a:t>
            </a:r>
            <a:br>
              <a:rPr lang="en-US" altLang="nl-NL" sz="4600" b="1">
                <a:solidFill>
                  <a:schemeClr val="bg1"/>
                </a:solidFill>
              </a:rPr>
            </a:br>
            <a:r>
              <a:rPr lang="en-US" altLang="nl-NL" sz="4200" b="1">
                <a:solidFill>
                  <a:schemeClr val="bg1"/>
                </a:solidFill>
              </a:rPr>
              <a:t>Institution/Organization/Company</a:t>
            </a:r>
          </a:p>
        </p:txBody>
      </p:sp>
      <p:sp>
        <p:nvSpPr>
          <p:cNvPr id="15373" name="AutoShape 47"/>
          <p:cNvSpPr>
            <a:spLocks noChangeArrowheads="1"/>
          </p:cNvSpPr>
          <p:nvPr/>
        </p:nvSpPr>
        <p:spPr bwMode="auto">
          <a:xfrm>
            <a:off x="446088" y="5046663"/>
            <a:ext cx="13376275" cy="1052512"/>
          </a:xfrm>
          <a:prstGeom prst="roundRect">
            <a:avLst>
              <a:gd name="adj" fmla="val 16667"/>
            </a:avLst>
          </a:prstGeom>
          <a:solidFill>
            <a:srgbClr val="878787"/>
          </a:solidFill>
          <a:ln w="25400">
            <a:solidFill>
              <a:schemeClr val="accent3">
                <a:lumMod val="75000"/>
              </a:schemeClr>
            </a:solidFill>
            <a:round/>
            <a:headEnd/>
            <a:tailEnd/>
          </a:ln>
        </p:spPr>
        <p:txBody>
          <a:bodyPr wrap="none" anchor="ctr"/>
          <a:lstStyle>
            <a:lvl1pPr eaLnBrk="0" hangingPunct="0">
              <a:defRPr sz="202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20200">
                <a:solidFill>
                  <a:schemeClr val="tx2"/>
                </a:solidFill>
                <a:latin typeface="Arial" panose="020B0604020202020204" pitchFamily="34" charset="0"/>
                <a:ea typeface="ＭＳ Ｐゴシック" panose="020B0600070205080204" pitchFamily="34" charset="-128"/>
              </a:defRPr>
            </a:lvl2pPr>
            <a:lvl3pPr eaLnBrk="0" hangingPunct="0">
              <a:defRPr sz="20200">
                <a:solidFill>
                  <a:schemeClr val="tx2"/>
                </a:solidFill>
                <a:latin typeface="Arial" panose="020B0604020202020204" pitchFamily="34" charset="0"/>
                <a:ea typeface="ＭＳ Ｐゴシック" panose="020B0600070205080204" pitchFamily="34" charset="-128"/>
              </a:defRPr>
            </a:lvl3pPr>
            <a:lvl4pPr eaLnBrk="0" hangingPunct="0">
              <a:defRPr sz="20200">
                <a:solidFill>
                  <a:schemeClr val="tx2"/>
                </a:solidFill>
                <a:latin typeface="Arial" panose="020B0604020202020204" pitchFamily="34" charset="0"/>
                <a:ea typeface="ＭＳ Ｐゴシック" panose="020B0600070205080204" pitchFamily="34" charset="-128"/>
              </a:defRPr>
            </a:lvl4pPr>
            <a:lvl5pPr eaLnBrk="0" hangingPunct="0">
              <a:defRPr sz="202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mtClean="0"/>
          </a:p>
        </p:txBody>
      </p:sp>
      <p:graphicFrame>
        <p:nvGraphicFramePr>
          <p:cNvPr id="4107" name="Object 2"/>
          <p:cNvGraphicFramePr>
            <a:graphicFrameLocks noGrp="1" noChangeAspect="1"/>
          </p:cNvGraphicFramePr>
          <p:nvPr>
            <p:ph sz="half" idx="1"/>
          </p:nvPr>
        </p:nvGraphicFramePr>
        <p:xfrm>
          <a:off x="15189200" y="6872288"/>
          <a:ext cx="12549188" cy="4062412"/>
        </p:xfrm>
        <a:graphic>
          <a:graphicData uri="http://schemas.openxmlformats.org/presentationml/2006/ole">
            <mc:AlternateContent xmlns:mc="http://schemas.openxmlformats.org/markup-compatibility/2006">
              <mc:Choice xmlns:v="urn:schemas-microsoft-com:vml" Requires="v">
                <p:oleObj spid="_x0000_s4147" name="Chart" r:id="rId3" imgW="11792102" imgH="7019849" progId="MSGraph.Chart.8">
                  <p:embed followColorScheme="full"/>
                </p:oleObj>
              </mc:Choice>
              <mc:Fallback>
                <p:oleObj name="Chart" r:id="rId3" imgW="11792102" imgH="7019849"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89200" y="6872288"/>
                        <a:ext cx="12549188" cy="4062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74" name="Text Box 4"/>
          <p:cNvSpPr txBox="1">
            <a:spLocks noChangeArrowheads="1"/>
          </p:cNvSpPr>
          <p:nvPr/>
        </p:nvSpPr>
        <p:spPr bwMode="auto">
          <a:xfrm>
            <a:off x="15003462" y="5046663"/>
            <a:ext cx="12734926" cy="1052854"/>
          </a:xfrm>
          <a:prstGeom prst="rect">
            <a:avLst/>
          </a:prstGeom>
          <a:noFill/>
          <a:ln>
            <a:noFill/>
          </a:ln>
        </p:spPr>
        <p:txBody>
          <a:bodyPr wrap="square" lIns="173993" tIns="86996" rIns="173993" bIns="86996">
            <a:spAutoFit/>
          </a:bodyPr>
          <a:lstStyle>
            <a:lvl1pPr defTabSz="4175125" eaLnBrk="0" hangingPunct="0">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eaLnBrk="0" hangingPunct="0">
              <a:defRPr sz="20200">
                <a:solidFill>
                  <a:schemeClr val="tx2"/>
                </a:solidFill>
                <a:latin typeface="Arial" panose="020B0604020202020204" pitchFamily="34" charset="0"/>
                <a:ea typeface="ＭＳ Ｐゴシック" panose="020B0600070205080204" pitchFamily="34" charset="-128"/>
              </a:defRPr>
            </a:lvl2pPr>
            <a:lvl3pPr eaLnBrk="0" hangingPunct="0">
              <a:defRPr sz="20200">
                <a:solidFill>
                  <a:schemeClr val="tx2"/>
                </a:solidFill>
                <a:latin typeface="Arial" panose="020B0604020202020204" pitchFamily="34" charset="0"/>
                <a:ea typeface="ＭＳ Ｐゴシック" panose="020B0600070205080204" pitchFamily="34" charset="-128"/>
              </a:defRPr>
            </a:lvl3pPr>
            <a:lvl4pPr eaLnBrk="0" hangingPunct="0">
              <a:defRPr sz="20200">
                <a:solidFill>
                  <a:schemeClr val="tx2"/>
                </a:solidFill>
                <a:latin typeface="Arial" panose="020B0604020202020204" pitchFamily="34" charset="0"/>
                <a:ea typeface="ＭＳ Ｐゴシック" panose="020B0600070205080204" pitchFamily="34" charset="-128"/>
              </a:defRPr>
            </a:lvl4pPr>
            <a:lvl5pPr eaLnBrk="0" hangingPunct="0">
              <a:defRPr sz="202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5700" b="1" dirty="0" smtClean="0">
                <a:solidFill>
                  <a:schemeClr val="bg1"/>
                </a:solidFill>
              </a:rPr>
              <a:t>Methods</a:t>
            </a:r>
          </a:p>
        </p:txBody>
      </p:sp>
      <p:sp>
        <p:nvSpPr>
          <p:cNvPr id="4109" name="Text Box 5"/>
          <p:cNvSpPr txBox="1">
            <a:spLocks noChangeArrowheads="1"/>
          </p:cNvSpPr>
          <p:nvPr/>
        </p:nvSpPr>
        <p:spPr bwMode="auto">
          <a:xfrm>
            <a:off x="0" y="4852988"/>
            <a:ext cx="13555663"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spAutoFit/>
          </a:bodyPr>
          <a:lstStyle>
            <a:lvl1pPr defTabSz="4175125">
              <a:defRPr sz="20200">
                <a:solidFill>
                  <a:schemeClr val="tx2"/>
                </a:solidFill>
                <a:latin typeface="Arial" charset="0"/>
                <a:ea typeface="ＭＳ Ｐゴシック" pitchFamily="-106" charset="-128"/>
              </a:defRPr>
            </a:lvl1pPr>
            <a:lvl2pPr marL="37931725" indent="-37474525" defTabSz="4175125">
              <a:defRPr sz="20200">
                <a:solidFill>
                  <a:schemeClr val="tx2"/>
                </a:solidFill>
                <a:latin typeface="Arial" charset="0"/>
                <a:ea typeface="ＭＳ Ｐゴシック" pitchFamily="-106" charset="-128"/>
              </a:defRPr>
            </a:lvl2pPr>
            <a:lvl3pPr marL="1143000" indent="-228600" defTabSz="4175125">
              <a:defRPr sz="20200">
                <a:solidFill>
                  <a:schemeClr val="tx2"/>
                </a:solidFill>
                <a:latin typeface="Arial" charset="0"/>
                <a:ea typeface="ＭＳ Ｐゴシック" pitchFamily="-106" charset="-128"/>
              </a:defRPr>
            </a:lvl3pPr>
            <a:lvl4pPr marL="1600200" indent="-228600" defTabSz="4175125">
              <a:defRPr sz="20200">
                <a:solidFill>
                  <a:schemeClr val="tx2"/>
                </a:solidFill>
                <a:latin typeface="Arial" charset="0"/>
                <a:ea typeface="ＭＳ Ｐゴシック" pitchFamily="-106" charset="-128"/>
              </a:defRPr>
            </a:lvl4pPr>
            <a:lvl5pPr marL="2057400" indent="-228600" defTabSz="4175125">
              <a:defRPr sz="20200">
                <a:solidFill>
                  <a:schemeClr val="tx2"/>
                </a:solidFill>
                <a:latin typeface="Arial" charset="0"/>
                <a:ea typeface="ＭＳ Ｐゴシック" pitchFamily="-106" charset="-128"/>
              </a:defRPr>
            </a:lvl5pPr>
            <a:lvl6pPr marL="25146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6pPr>
            <a:lvl7pPr marL="29718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7pPr>
            <a:lvl8pPr marL="34290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8pPr>
            <a:lvl9pPr marL="38862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9pPr>
          </a:lstStyle>
          <a:p>
            <a:pPr algn="ctr" eaLnBrk="1" hangingPunct="1">
              <a:spcBef>
                <a:spcPct val="50000"/>
              </a:spcBef>
            </a:pPr>
            <a:r>
              <a:rPr lang="en-US" altLang="nl-NL" sz="5700" b="1" dirty="0">
                <a:solidFill>
                  <a:schemeClr val="bg1"/>
                </a:solidFill>
              </a:rPr>
              <a:t>Abstract</a:t>
            </a:r>
            <a:r>
              <a:rPr lang="en-US" altLang="nl-NL" sz="6900" b="1" dirty="0">
                <a:solidFill>
                  <a:schemeClr val="bg1"/>
                </a:solidFill>
              </a:rPr>
              <a:t> </a:t>
            </a:r>
            <a:r>
              <a:rPr lang="en-US" altLang="nl-NL" sz="3400" b="1" dirty="0">
                <a:solidFill>
                  <a:schemeClr val="bg1"/>
                </a:solidFill>
              </a:rPr>
              <a:t>(Click on the text to edit)</a:t>
            </a:r>
          </a:p>
        </p:txBody>
      </p:sp>
      <p:sp>
        <p:nvSpPr>
          <p:cNvPr id="15376" name="Text Box 6"/>
          <p:cNvSpPr txBox="1">
            <a:spLocks noChangeArrowheads="1"/>
          </p:cNvSpPr>
          <p:nvPr/>
        </p:nvSpPr>
        <p:spPr bwMode="auto">
          <a:xfrm>
            <a:off x="1287462" y="14454187"/>
            <a:ext cx="10628312" cy="972000"/>
          </a:xfrm>
          <a:prstGeom prst="rect">
            <a:avLst/>
          </a:prstGeom>
          <a:noFill/>
          <a:ln>
            <a:noFill/>
          </a:ln>
        </p:spPr>
        <p:txBody>
          <a:bodyPr wrap="square" lIns="173993" tIns="86996" rIns="173993" bIns="86996">
            <a:spAutoFit/>
          </a:bodyPr>
          <a:lstStyle>
            <a:lvl1pPr defTabSz="4175125" eaLnBrk="0" hangingPunct="0">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eaLnBrk="0" hangingPunct="0">
              <a:defRPr sz="20200">
                <a:solidFill>
                  <a:schemeClr val="tx2"/>
                </a:solidFill>
                <a:latin typeface="Arial" panose="020B0604020202020204" pitchFamily="34" charset="0"/>
                <a:ea typeface="ＭＳ Ｐゴシック" panose="020B0600070205080204" pitchFamily="34" charset="-128"/>
              </a:defRPr>
            </a:lvl2pPr>
            <a:lvl3pPr eaLnBrk="0" hangingPunct="0">
              <a:defRPr sz="20200">
                <a:solidFill>
                  <a:schemeClr val="tx2"/>
                </a:solidFill>
                <a:latin typeface="Arial" panose="020B0604020202020204" pitchFamily="34" charset="0"/>
                <a:ea typeface="ＭＳ Ｐゴシック" panose="020B0600070205080204" pitchFamily="34" charset="-128"/>
              </a:defRPr>
            </a:lvl3pPr>
            <a:lvl4pPr eaLnBrk="0" hangingPunct="0">
              <a:defRPr sz="20200">
                <a:solidFill>
                  <a:schemeClr val="tx2"/>
                </a:solidFill>
                <a:latin typeface="Arial" panose="020B0604020202020204" pitchFamily="34" charset="0"/>
                <a:ea typeface="ＭＳ Ｐゴシック" panose="020B0600070205080204" pitchFamily="34" charset="-128"/>
              </a:defRPr>
            </a:lvl4pPr>
            <a:lvl5pPr eaLnBrk="0" hangingPunct="0">
              <a:defRPr sz="202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5700" b="1" dirty="0" smtClean="0">
                <a:solidFill>
                  <a:schemeClr val="bg1"/>
                </a:solidFill>
              </a:rPr>
              <a:t>Objectives</a:t>
            </a:r>
          </a:p>
        </p:txBody>
      </p:sp>
      <p:sp>
        <p:nvSpPr>
          <p:cNvPr id="4111" name="Text Box 7"/>
          <p:cNvSpPr txBox="1">
            <a:spLocks noChangeArrowheads="1"/>
          </p:cNvSpPr>
          <p:nvPr/>
        </p:nvSpPr>
        <p:spPr bwMode="auto">
          <a:xfrm>
            <a:off x="28727400" y="5081587"/>
            <a:ext cx="13555663" cy="104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spAutoFit/>
          </a:bodyPr>
          <a:lstStyle>
            <a:lvl1pPr defTabSz="4175125">
              <a:defRPr sz="20200">
                <a:solidFill>
                  <a:schemeClr val="tx2"/>
                </a:solidFill>
                <a:latin typeface="Arial" charset="0"/>
                <a:ea typeface="ＭＳ Ｐゴシック" pitchFamily="-106" charset="-128"/>
              </a:defRPr>
            </a:lvl1pPr>
            <a:lvl2pPr marL="37931725" indent="-37474525" defTabSz="4175125">
              <a:defRPr sz="20200">
                <a:solidFill>
                  <a:schemeClr val="tx2"/>
                </a:solidFill>
                <a:latin typeface="Arial" charset="0"/>
                <a:ea typeface="ＭＳ Ｐゴシック" pitchFamily="-106" charset="-128"/>
              </a:defRPr>
            </a:lvl2pPr>
            <a:lvl3pPr marL="1143000" indent="-228600" defTabSz="4175125">
              <a:defRPr sz="20200">
                <a:solidFill>
                  <a:schemeClr val="tx2"/>
                </a:solidFill>
                <a:latin typeface="Arial" charset="0"/>
                <a:ea typeface="ＭＳ Ｐゴシック" pitchFamily="-106" charset="-128"/>
              </a:defRPr>
            </a:lvl3pPr>
            <a:lvl4pPr marL="1600200" indent="-228600" defTabSz="4175125">
              <a:defRPr sz="20200">
                <a:solidFill>
                  <a:schemeClr val="tx2"/>
                </a:solidFill>
                <a:latin typeface="Arial" charset="0"/>
                <a:ea typeface="ＭＳ Ｐゴシック" pitchFamily="-106" charset="-128"/>
              </a:defRPr>
            </a:lvl4pPr>
            <a:lvl5pPr marL="2057400" indent="-228600" defTabSz="4175125">
              <a:defRPr sz="20200">
                <a:solidFill>
                  <a:schemeClr val="tx2"/>
                </a:solidFill>
                <a:latin typeface="Arial" charset="0"/>
                <a:ea typeface="ＭＳ Ｐゴシック" pitchFamily="-106" charset="-128"/>
              </a:defRPr>
            </a:lvl5pPr>
            <a:lvl6pPr marL="25146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6pPr>
            <a:lvl7pPr marL="29718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7pPr>
            <a:lvl8pPr marL="34290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8pPr>
            <a:lvl9pPr marL="38862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9pPr>
          </a:lstStyle>
          <a:p>
            <a:pPr algn="ctr" eaLnBrk="1" hangingPunct="1">
              <a:spcBef>
                <a:spcPct val="50000"/>
              </a:spcBef>
            </a:pPr>
            <a:r>
              <a:rPr lang="en-US" altLang="nl-NL" sz="5700" b="1">
                <a:solidFill>
                  <a:schemeClr val="bg1"/>
                </a:solidFill>
              </a:rPr>
              <a:t>Results</a:t>
            </a:r>
          </a:p>
        </p:txBody>
      </p:sp>
      <p:sp>
        <p:nvSpPr>
          <p:cNvPr id="4112" name="Text Box 8"/>
          <p:cNvSpPr txBox="1">
            <a:spLocks noChangeArrowheads="1"/>
          </p:cNvSpPr>
          <p:nvPr/>
        </p:nvSpPr>
        <p:spPr bwMode="auto">
          <a:xfrm>
            <a:off x="28806775" y="16530638"/>
            <a:ext cx="13555663" cy="1042987"/>
          </a:xfrm>
          <a:prstGeom prst="rect">
            <a:avLst/>
          </a:prstGeom>
          <a:noFill/>
          <a:ln>
            <a:noFill/>
          </a:ln>
          <a:extLst/>
        </p:spPr>
        <p:txBody>
          <a:bodyPr lIns="173993" tIns="86996" rIns="173993" bIns="86996">
            <a:spAutoFit/>
          </a:bodyPr>
          <a:lstStyle>
            <a:lvl1pPr defTabSz="4175125">
              <a:defRPr sz="20200">
                <a:solidFill>
                  <a:schemeClr val="tx2"/>
                </a:solidFill>
                <a:latin typeface="Arial" charset="0"/>
                <a:ea typeface="ＭＳ Ｐゴシック" pitchFamily="-106" charset="-128"/>
              </a:defRPr>
            </a:lvl1pPr>
            <a:lvl2pPr marL="37931725" indent="-37474525" defTabSz="4175125">
              <a:defRPr sz="20200">
                <a:solidFill>
                  <a:schemeClr val="tx2"/>
                </a:solidFill>
                <a:latin typeface="Arial" charset="0"/>
                <a:ea typeface="ＭＳ Ｐゴシック" pitchFamily="-106" charset="-128"/>
              </a:defRPr>
            </a:lvl2pPr>
            <a:lvl3pPr marL="1143000" indent="-228600" defTabSz="4175125">
              <a:defRPr sz="20200">
                <a:solidFill>
                  <a:schemeClr val="tx2"/>
                </a:solidFill>
                <a:latin typeface="Arial" charset="0"/>
                <a:ea typeface="ＭＳ Ｐゴシック" pitchFamily="-106" charset="-128"/>
              </a:defRPr>
            </a:lvl3pPr>
            <a:lvl4pPr marL="1600200" indent="-228600" defTabSz="4175125">
              <a:defRPr sz="20200">
                <a:solidFill>
                  <a:schemeClr val="tx2"/>
                </a:solidFill>
                <a:latin typeface="Arial" charset="0"/>
                <a:ea typeface="ＭＳ Ｐゴシック" pitchFamily="-106" charset="-128"/>
              </a:defRPr>
            </a:lvl4pPr>
            <a:lvl5pPr marL="2057400" indent="-228600" defTabSz="4175125">
              <a:defRPr sz="20200">
                <a:solidFill>
                  <a:schemeClr val="tx2"/>
                </a:solidFill>
                <a:latin typeface="Arial" charset="0"/>
                <a:ea typeface="ＭＳ Ｐゴシック" pitchFamily="-106" charset="-128"/>
              </a:defRPr>
            </a:lvl5pPr>
            <a:lvl6pPr marL="25146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6pPr>
            <a:lvl7pPr marL="29718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7pPr>
            <a:lvl8pPr marL="34290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8pPr>
            <a:lvl9pPr marL="38862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9pPr>
          </a:lstStyle>
          <a:p>
            <a:pPr algn="ctr" eaLnBrk="1" hangingPunct="1">
              <a:spcBef>
                <a:spcPct val="50000"/>
              </a:spcBef>
            </a:pPr>
            <a:r>
              <a:rPr lang="en-US" altLang="nl-NL" sz="5700" b="1" dirty="0">
                <a:solidFill>
                  <a:schemeClr val="bg1"/>
                </a:solidFill>
              </a:rPr>
              <a:t>Conclusions</a:t>
            </a:r>
          </a:p>
        </p:txBody>
      </p:sp>
      <p:sp>
        <p:nvSpPr>
          <p:cNvPr id="4113" name="Text Box 9"/>
          <p:cNvSpPr txBox="1">
            <a:spLocks noChangeArrowheads="1"/>
          </p:cNvSpPr>
          <p:nvPr/>
        </p:nvSpPr>
        <p:spPr bwMode="auto">
          <a:xfrm>
            <a:off x="28907920" y="21640800"/>
            <a:ext cx="13555663"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spAutoFit/>
          </a:bodyPr>
          <a:lstStyle>
            <a:lvl1pPr defTabSz="4175125">
              <a:defRPr sz="20200">
                <a:solidFill>
                  <a:schemeClr val="tx2"/>
                </a:solidFill>
                <a:latin typeface="Arial" charset="0"/>
                <a:ea typeface="ＭＳ Ｐゴシック" pitchFamily="-106" charset="-128"/>
              </a:defRPr>
            </a:lvl1pPr>
            <a:lvl2pPr marL="37931725" indent="-37474525" defTabSz="4175125">
              <a:defRPr sz="20200">
                <a:solidFill>
                  <a:schemeClr val="tx2"/>
                </a:solidFill>
                <a:latin typeface="Arial" charset="0"/>
                <a:ea typeface="ＭＳ Ｐゴシック" pitchFamily="-106" charset="-128"/>
              </a:defRPr>
            </a:lvl2pPr>
            <a:lvl3pPr marL="1143000" indent="-228600" defTabSz="4175125">
              <a:defRPr sz="20200">
                <a:solidFill>
                  <a:schemeClr val="tx2"/>
                </a:solidFill>
                <a:latin typeface="Arial" charset="0"/>
                <a:ea typeface="ＭＳ Ｐゴシック" pitchFamily="-106" charset="-128"/>
              </a:defRPr>
            </a:lvl3pPr>
            <a:lvl4pPr marL="1600200" indent="-228600" defTabSz="4175125">
              <a:defRPr sz="20200">
                <a:solidFill>
                  <a:schemeClr val="tx2"/>
                </a:solidFill>
                <a:latin typeface="Arial" charset="0"/>
                <a:ea typeface="ＭＳ Ｐゴシック" pitchFamily="-106" charset="-128"/>
              </a:defRPr>
            </a:lvl4pPr>
            <a:lvl5pPr marL="2057400" indent="-228600" defTabSz="4175125">
              <a:defRPr sz="20200">
                <a:solidFill>
                  <a:schemeClr val="tx2"/>
                </a:solidFill>
                <a:latin typeface="Arial" charset="0"/>
                <a:ea typeface="ＭＳ Ｐゴシック" pitchFamily="-106" charset="-128"/>
              </a:defRPr>
            </a:lvl5pPr>
            <a:lvl6pPr marL="25146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6pPr>
            <a:lvl7pPr marL="29718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7pPr>
            <a:lvl8pPr marL="34290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8pPr>
            <a:lvl9pPr marL="38862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9pPr>
          </a:lstStyle>
          <a:p>
            <a:pPr algn="ctr" eaLnBrk="1" hangingPunct="1">
              <a:spcBef>
                <a:spcPct val="50000"/>
              </a:spcBef>
            </a:pPr>
            <a:r>
              <a:rPr lang="en-US" altLang="nl-NL" sz="5700" b="1" dirty="0">
                <a:solidFill>
                  <a:schemeClr val="bg1"/>
                </a:solidFill>
              </a:rPr>
              <a:t>References</a:t>
            </a:r>
          </a:p>
        </p:txBody>
      </p:sp>
      <p:sp>
        <p:nvSpPr>
          <p:cNvPr id="4114" name="Rectangle 10"/>
          <p:cNvSpPr>
            <a:spLocks noChangeArrowheads="1"/>
          </p:cNvSpPr>
          <p:nvPr/>
        </p:nvSpPr>
        <p:spPr bwMode="auto">
          <a:xfrm>
            <a:off x="28806775" y="23034625"/>
            <a:ext cx="13555663" cy="209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lstStyle>
            <a:lvl1pPr marL="441325" indent="-441325" defTabSz="4175125">
              <a:defRPr sz="20200">
                <a:solidFill>
                  <a:schemeClr val="tx2"/>
                </a:solidFill>
                <a:latin typeface="Arial" charset="0"/>
                <a:ea typeface="ＭＳ Ｐゴシック" pitchFamily="-106" charset="-128"/>
              </a:defRPr>
            </a:lvl1pPr>
            <a:lvl2pPr marL="37931725" indent="-37474525" defTabSz="4175125">
              <a:defRPr sz="20200">
                <a:solidFill>
                  <a:schemeClr val="tx2"/>
                </a:solidFill>
                <a:latin typeface="Arial" charset="0"/>
                <a:ea typeface="ＭＳ Ｐゴシック" pitchFamily="-106" charset="-128"/>
              </a:defRPr>
            </a:lvl2pPr>
            <a:lvl3pPr marL="1143000" indent="-228600" defTabSz="4175125">
              <a:defRPr sz="20200">
                <a:solidFill>
                  <a:schemeClr val="tx2"/>
                </a:solidFill>
                <a:latin typeface="Arial" charset="0"/>
                <a:ea typeface="ＭＳ Ｐゴシック" pitchFamily="-106" charset="-128"/>
              </a:defRPr>
            </a:lvl3pPr>
            <a:lvl4pPr marL="1600200" indent="-228600" defTabSz="4175125">
              <a:defRPr sz="20200">
                <a:solidFill>
                  <a:schemeClr val="tx2"/>
                </a:solidFill>
                <a:latin typeface="Arial" charset="0"/>
                <a:ea typeface="ＭＳ Ｐゴシック" pitchFamily="-106" charset="-128"/>
              </a:defRPr>
            </a:lvl4pPr>
            <a:lvl5pPr marL="2057400" indent="-228600" defTabSz="4175125">
              <a:defRPr sz="20200">
                <a:solidFill>
                  <a:schemeClr val="tx2"/>
                </a:solidFill>
                <a:latin typeface="Arial" charset="0"/>
                <a:ea typeface="ＭＳ Ｐゴシック" pitchFamily="-106" charset="-128"/>
              </a:defRPr>
            </a:lvl5pPr>
            <a:lvl6pPr marL="25146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6pPr>
            <a:lvl7pPr marL="29718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7pPr>
            <a:lvl8pPr marL="34290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8pPr>
            <a:lvl9pPr marL="38862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9pPr>
          </a:lstStyle>
          <a:p>
            <a:pPr eaLnBrk="1" hangingPunct="1">
              <a:spcBef>
                <a:spcPct val="20000"/>
              </a:spcBef>
              <a:buFontTx/>
              <a:buAutoNum type="arabicPeriod"/>
            </a:pPr>
            <a:r>
              <a:rPr lang="en-US" altLang="nl-NL" sz="2700">
                <a:solidFill>
                  <a:schemeClr val="tx1"/>
                </a:solidFill>
              </a:rPr>
              <a:t>Journal Article, </a:t>
            </a:r>
            <a:r>
              <a:rPr lang="en-US" altLang="nl-NL" sz="2700" i="1">
                <a:solidFill>
                  <a:schemeClr val="tx1"/>
                </a:solidFill>
              </a:rPr>
              <a:t>Name of Journal</a:t>
            </a:r>
            <a:endParaRPr lang="en-US" altLang="nl-NL" sz="2700">
              <a:solidFill>
                <a:schemeClr val="tx1"/>
              </a:solidFill>
            </a:endParaRPr>
          </a:p>
          <a:p>
            <a:pPr eaLnBrk="1" hangingPunct="1">
              <a:spcBef>
                <a:spcPct val="20000"/>
              </a:spcBef>
              <a:buFontTx/>
              <a:buAutoNum type="arabicPeriod"/>
            </a:pPr>
            <a:r>
              <a:rPr lang="en-US" altLang="nl-NL" sz="2700">
                <a:solidFill>
                  <a:schemeClr val="tx1"/>
                </a:solidFill>
              </a:rPr>
              <a:t>Journal Article, </a:t>
            </a:r>
            <a:r>
              <a:rPr lang="en-US" altLang="nl-NL" sz="2700" i="1">
                <a:solidFill>
                  <a:schemeClr val="tx1"/>
                </a:solidFill>
              </a:rPr>
              <a:t>Name of Journal</a:t>
            </a:r>
            <a:endParaRPr lang="en-US" altLang="nl-NL" sz="2700">
              <a:solidFill>
                <a:schemeClr val="tx1"/>
              </a:solidFill>
            </a:endParaRPr>
          </a:p>
          <a:p>
            <a:pPr eaLnBrk="1" hangingPunct="1">
              <a:spcBef>
                <a:spcPct val="20000"/>
              </a:spcBef>
              <a:buFontTx/>
              <a:buAutoNum type="arabicPeriod"/>
            </a:pPr>
            <a:r>
              <a:rPr lang="en-US" altLang="nl-NL" sz="2700">
                <a:solidFill>
                  <a:schemeClr val="tx1"/>
                </a:solidFill>
              </a:rPr>
              <a:t>Journal Article, </a:t>
            </a:r>
            <a:r>
              <a:rPr lang="en-US" altLang="nl-NL" sz="2700" i="1">
                <a:solidFill>
                  <a:schemeClr val="tx1"/>
                </a:solidFill>
              </a:rPr>
              <a:t>Name of Journal</a:t>
            </a:r>
            <a:endParaRPr lang="en-US" altLang="nl-NL" sz="2700">
              <a:solidFill>
                <a:schemeClr val="tx1"/>
              </a:solidFill>
            </a:endParaRPr>
          </a:p>
          <a:p>
            <a:pPr eaLnBrk="1" hangingPunct="1">
              <a:spcBef>
                <a:spcPct val="20000"/>
              </a:spcBef>
              <a:buFontTx/>
              <a:buAutoNum type="arabicPeriod"/>
            </a:pPr>
            <a:r>
              <a:rPr lang="en-US" altLang="nl-NL" sz="2700">
                <a:solidFill>
                  <a:schemeClr val="tx1"/>
                </a:solidFill>
              </a:rPr>
              <a:t>Journal Article, </a:t>
            </a:r>
            <a:r>
              <a:rPr lang="en-US" altLang="nl-NL" sz="2700" i="1">
                <a:solidFill>
                  <a:schemeClr val="tx1"/>
                </a:solidFill>
              </a:rPr>
              <a:t>Name of Journal</a:t>
            </a:r>
            <a:endParaRPr lang="en-US" altLang="nl-NL" sz="2700">
              <a:solidFill>
                <a:schemeClr val="tx1"/>
              </a:solidFill>
            </a:endParaRPr>
          </a:p>
        </p:txBody>
      </p:sp>
      <p:sp>
        <p:nvSpPr>
          <p:cNvPr id="4115" name="Rectangle 13"/>
          <p:cNvSpPr>
            <a:spLocks noChangeArrowheads="1"/>
          </p:cNvSpPr>
          <p:nvPr/>
        </p:nvSpPr>
        <p:spPr bwMode="auto">
          <a:xfrm>
            <a:off x="357188" y="16263938"/>
            <a:ext cx="13620750" cy="788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lstStyle>
            <a:lvl1pPr marL="1565275" indent="-1565275" defTabSz="4175125">
              <a:defRPr sz="20200">
                <a:solidFill>
                  <a:schemeClr val="tx2"/>
                </a:solidFill>
                <a:latin typeface="Arial" charset="0"/>
                <a:ea typeface="ＭＳ Ｐゴシック" pitchFamily="-106" charset="-128"/>
              </a:defRPr>
            </a:lvl1pPr>
            <a:lvl2pPr marL="37931725" indent="-37474525" defTabSz="4175125">
              <a:defRPr sz="20200">
                <a:solidFill>
                  <a:schemeClr val="tx2"/>
                </a:solidFill>
                <a:latin typeface="Arial" charset="0"/>
                <a:ea typeface="ＭＳ Ｐゴシック" pitchFamily="-106" charset="-128"/>
              </a:defRPr>
            </a:lvl2pPr>
            <a:lvl3pPr marL="1143000" indent="-228600" defTabSz="4175125">
              <a:defRPr sz="20200">
                <a:solidFill>
                  <a:schemeClr val="tx2"/>
                </a:solidFill>
                <a:latin typeface="Arial" charset="0"/>
                <a:ea typeface="ＭＳ Ｐゴシック" pitchFamily="-106" charset="-128"/>
              </a:defRPr>
            </a:lvl3pPr>
            <a:lvl4pPr marL="1600200" indent="-228600" defTabSz="4175125">
              <a:defRPr sz="20200">
                <a:solidFill>
                  <a:schemeClr val="tx2"/>
                </a:solidFill>
                <a:latin typeface="Arial" charset="0"/>
                <a:ea typeface="ＭＳ Ｐゴシック" pitchFamily="-106" charset="-128"/>
              </a:defRPr>
            </a:lvl4pPr>
            <a:lvl5pPr marL="2057400" indent="-228600" defTabSz="4175125">
              <a:defRPr sz="20200">
                <a:solidFill>
                  <a:schemeClr val="tx2"/>
                </a:solidFill>
                <a:latin typeface="Arial" charset="0"/>
                <a:ea typeface="ＭＳ Ｐゴシック" pitchFamily="-106" charset="-128"/>
              </a:defRPr>
            </a:lvl5pPr>
            <a:lvl6pPr marL="25146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6pPr>
            <a:lvl7pPr marL="29718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7pPr>
            <a:lvl8pPr marL="34290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8pPr>
            <a:lvl9pPr marL="38862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9pPr>
          </a:lstStyle>
          <a:p>
            <a:pPr eaLnBrk="1" hangingPunct="1">
              <a:spcBef>
                <a:spcPct val="20000"/>
              </a:spcBef>
            </a:pPr>
            <a:endParaRPr lang="nl-NL" altLang="nl-NL" sz="3200">
              <a:solidFill>
                <a:schemeClr val="tx1"/>
              </a:solidFill>
            </a:endParaRPr>
          </a:p>
        </p:txBody>
      </p:sp>
      <p:sp>
        <p:nvSpPr>
          <p:cNvPr id="4116" name="Text Box 14"/>
          <p:cNvSpPr txBox="1">
            <a:spLocks noChangeArrowheads="1"/>
          </p:cNvSpPr>
          <p:nvPr/>
        </p:nvSpPr>
        <p:spPr bwMode="auto">
          <a:xfrm>
            <a:off x="357188" y="16403638"/>
            <a:ext cx="13620750" cy="325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spAutoFit/>
          </a:bodyPr>
          <a:lstStyle>
            <a:lvl1pPr defTabSz="4175125">
              <a:defRPr sz="20200">
                <a:solidFill>
                  <a:schemeClr val="tx2"/>
                </a:solidFill>
                <a:latin typeface="Arial" charset="0"/>
                <a:ea typeface="ＭＳ Ｐゴシック" pitchFamily="-106" charset="-128"/>
              </a:defRPr>
            </a:lvl1pPr>
            <a:lvl2pPr marL="37931725" indent="-37474525" defTabSz="4175125">
              <a:defRPr sz="20200">
                <a:solidFill>
                  <a:schemeClr val="tx2"/>
                </a:solidFill>
                <a:latin typeface="Arial" charset="0"/>
                <a:ea typeface="ＭＳ Ｐゴシック" pitchFamily="-106" charset="-128"/>
              </a:defRPr>
            </a:lvl2pPr>
            <a:lvl3pPr marL="1143000" indent="-228600" defTabSz="4175125">
              <a:defRPr sz="20200">
                <a:solidFill>
                  <a:schemeClr val="tx2"/>
                </a:solidFill>
                <a:latin typeface="Arial" charset="0"/>
                <a:ea typeface="ＭＳ Ｐゴシック" pitchFamily="-106" charset="-128"/>
              </a:defRPr>
            </a:lvl3pPr>
            <a:lvl4pPr marL="1600200" indent="-228600" defTabSz="4175125">
              <a:defRPr sz="20200">
                <a:solidFill>
                  <a:schemeClr val="tx2"/>
                </a:solidFill>
                <a:latin typeface="Arial" charset="0"/>
                <a:ea typeface="ＭＳ Ｐゴシック" pitchFamily="-106" charset="-128"/>
              </a:defRPr>
            </a:lvl4pPr>
            <a:lvl5pPr marL="2057400" indent="-228600" defTabSz="4175125">
              <a:defRPr sz="20200">
                <a:solidFill>
                  <a:schemeClr val="tx2"/>
                </a:solidFill>
                <a:latin typeface="Arial" charset="0"/>
                <a:ea typeface="ＭＳ Ｐゴシック" pitchFamily="-106" charset="-128"/>
              </a:defRPr>
            </a:lvl5pPr>
            <a:lvl6pPr marL="25146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6pPr>
            <a:lvl7pPr marL="29718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7pPr>
            <a:lvl8pPr marL="34290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8pPr>
            <a:lvl9pPr marL="38862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9pPr>
          </a:lstStyle>
          <a:p>
            <a:pPr algn="ctr" eaLnBrk="1" hangingPunct="1">
              <a:spcBef>
                <a:spcPct val="50000"/>
              </a:spcBef>
            </a:pPr>
            <a:endParaRPr lang="nl-NL" altLang="nl-NL"/>
          </a:p>
        </p:txBody>
      </p:sp>
      <p:sp>
        <p:nvSpPr>
          <p:cNvPr id="4117" name="Text Box 15"/>
          <p:cNvSpPr txBox="1">
            <a:spLocks noChangeArrowheads="1"/>
          </p:cNvSpPr>
          <p:nvPr/>
        </p:nvSpPr>
        <p:spPr bwMode="auto">
          <a:xfrm>
            <a:off x="357188" y="15913100"/>
            <a:ext cx="13376275" cy="307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spAutoFit/>
          </a:bodyPr>
          <a:lstStyle>
            <a:lvl1pPr defTabSz="4175125">
              <a:defRPr sz="20200">
                <a:solidFill>
                  <a:schemeClr val="tx2"/>
                </a:solidFill>
                <a:latin typeface="Arial" charset="0"/>
                <a:ea typeface="ＭＳ Ｐゴシック" pitchFamily="-106" charset="-128"/>
              </a:defRPr>
            </a:lvl1pPr>
            <a:lvl2pPr marL="37931725" indent="-37474525" defTabSz="4175125">
              <a:defRPr sz="20200">
                <a:solidFill>
                  <a:schemeClr val="tx2"/>
                </a:solidFill>
                <a:latin typeface="Arial" charset="0"/>
                <a:ea typeface="ＭＳ Ｐゴシック" pitchFamily="-106" charset="-128"/>
              </a:defRPr>
            </a:lvl2pPr>
            <a:lvl3pPr marL="1143000" indent="-228600" defTabSz="4175125">
              <a:defRPr sz="20200">
                <a:solidFill>
                  <a:schemeClr val="tx2"/>
                </a:solidFill>
                <a:latin typeface="Arial" charset="0"/>
                <a:ea typeface="ＭＳ Ｐゴシック" pitchFamily="-106" charset="-128"/>
              </a:defRPr>
            </a:lvl3pPr>
            <a:lvl4pPr marL="1600200" indent="-228600" defTabSz="4175125">
              <a:defRPr sz="20200">
                <a:solidFill>
                  <a:schemeClr val="tx2"/>
                </a:solidFill>
                <a:latin typeface="Arial" charset="0"/>
                <a:ea typeface="ＭＳ Ｐゴシック" pitchFamily="-106" charset="-128"/>
              </a:defRPr>
            </a:lvl4pPr>
            <a:lvl5pPr marL="2057400" indent="-228600" defTabSz="4175125">
              <a:defRPr sz="20200">
                <a:solidFill>
                  <a:schemeClr val="tx2"/>
                </a:solidFill>
                <a:latin typeface="Arial" charset="0"/>
                <a:ea typeface="ＭＳ Ｐゴシック" pitchFamily="-106" charset="-128"/>
              </a:defRPr>
            </a:lvl5pPr>
            <a:lvl6pPr marL="25146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6pPr>
            <a:lvl7pPr marL="29718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7pPr>
            <a:lvl8pPr marL="34290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8pPr>
            <a:lvl9pPr marL="38862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9pPr>
          </a:lstStyle>
          <a:p>
            <a:pPr eaLnBrk="1" hangingPunct="1">
              <a:spcBef>
                <a:spcPct val="50000"/>
              </a:spcBef>
            </a:pPr>
            <a:r>
              <a:rPr lang="en-US" altLang="nl-NL" sz="3800" dirty="0">
                <a:solidFill>
                  <a:schemeClr val="tx1"/>
                </a:solidFill>
              </a:rPr>
              <a:t>Copy and paste your text content here, adjusting the font size to fit.</a:t>
            </a:r>
          </a:p>
          <a:p>
            <a:pPr eaLnBrk="1" hangingPunct="1">
              <a:spcBef>
                <a:spcPct val="50000"/>
              </a:spcBef>
            </a:pPr>
            <a:endParaRPr lang="en-US" altLang="nl-NL" sz="3800" dirty="0">
              <a:solidFill>
                <a:schemeClr val="tx1"/>
              </a:solidFill>
            </a:endParaRPr>
          </a:p>
          <a:p>
            <a:pPr eaLnBrk="1" hangingPunct="1">
              <a:spcBef>
                <a:spcPct val="50000"/>
              </a:spcBef>
            </a:pPr>
            <a:endParaRPr lang="en-US" altLang="nl-NL" sz="3800" dirty="0">
              <a:solidFill>
                <a:schemeClr val="tx1"/>
              </a:solidFill>
            </a:endParaRPr>
          </a:p>
        </p:txBody>
      </p:sp>
      <p:sp>
        <p:nvSpPr>
          <p:cNvPr id="4118" name="Text Box 21"/>
          <p:cNvSpPr txBox="1">
            <a:spLocks noChangeArrowheads="1"/>
          </p:cNvSpPr>
          <p:nvPr/>
        </p:nvSpPr>
        <p:spPr bwMode="auto">
          <a:xfrm>
            <a:off x="357188" y="6662738"/>
            <a:ext cx="13376275" cy="670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spAutoFit/>
          </a:bodyPr>
          <a:lstStyle>
            <a:lvl1pPr defTabSz="4175125">
              <a:defRPr sz="20200">
                <a:solidFill>
                  <a:schemeClr val="tx2"/>
                </a:solidFill>
                <a:latin typeface="Arial" charset="0"/>
                <a:ea typeface="ＭＳ Ｐゴシック" pitchFamily="-106" charset="-128"/>
              </a:defRPr>
            </a:lvl1pPr>
            <a:lvl2pPr marL="37931725" indent="-37474525" defTabSz="4175125">
              <a:defRPr sz="20200">
                <a:solidFill>
                  <a:schemeClr val="tx2"/>
                </a:solidFill>
                <a:latin typeface="Arial" charset="0"/>
                <a:ea typeface="ＭＳ Ｐゴシック" pitchFamily="-106" charset="-128"/>
              </a:defRPr>
            </a:lvl2pPr>
            <a:lvl3pPr marL="1143000" indent="-228600" defTabSz="4175125">
              <a:defRPr sz="20200">
                <a:solidFill>
                  <a:schemeClr val="tx2"/>
                </a:solidFill>
                <a:latin typeface="Arial" charset="0"/>
                <a:ea typeface="ＭＳ Ｐゴシック" pitchFamily="-106" charset="-128"/>
              </a:defRPr>
            </a:lvl3pPr>
            <a:lvl4pPr marL="1600200" indent="-228600" defTabSz="4175125">
              <a:defRPr sz="20200">
                <a:solidFill>
                  <a:schemeClr val="tx2"/>
                </a:solidFill>
                <a:latin typeface="Arial" charset="0"/>
                <a:ea typeface="ＭＳ Ｐゴシック" pitchFamily="-106" charset="-128"/>
              </a:defRPr>
            </a:lvl4pPr>
            <a:lvl5pPr marL="2057400" indent="-228600" defTabSz="4175125">
              <a:defRPr sz="20200">
                <a:solidFill>
                  <a:schemeClr val="tx2"/>
                </a:solidFill>
                <a:latin typeface="Arial" charset="0"/>
                <a:ea typeface="ＭＳ Ｐゴシック" pitchFamily="-106" charset="-128"/>
              </a:defRPr>
            </a:lvl5pPr>
            <a:lvl6pPr marL="25146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6pPr>
            <a:lvl7pPr marL="29718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7pPr>
            <a:lvl8pPr marL="34290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8pPr>
            <a:lvl9pPr marL="38862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9pPr>
          </a:lstStyle>
          <a:p>
            <a:pPr eaLnBrk="1" hangingPunct="1">
              <a:spcBef>
                <a:spcPct val="50000"/>
              </a:spcBef>
            </a:pPr>
            <a:r>
              <a:rPr lang="en-US" altLang="nl-NL" sz="3800" dirty="0">
                <a:solidFill>
                  <a:schemeClr val="tx1"/>
                </a:solidFill>
              </a:rPr>
              <a:t>Copy and paste your text content here, adjusting the font size to fit.</a:t>
            </a:r>
          </a:p>
          <a:p>
            <a:pPr eaLnBrk="1" hangingPunct="1">
              <a:spcBef>
                <a:spcPct val="50000"/>
              </a:spcBef>
            </a:pPr>
            <a:r>
              <a:rPr lang="en-US" altLang="nl-NL" sz="3800" dirty="0">
                <a:solidFill>
                  <a:schemeClr val="tx1"/>
                </a:solidFill>
              </a:rPr>
              <a:t>Take care with fonts. </a:t>
            </a:r>
            <a:br>
              <a:rPr lang="en-US" altLang="nl-NL" sz="3800" dirty="0">
                <a:solidFill>
                  <a:schemeClr val="tx1"/>
                </a:solidFill>
              </a:rPr>
            </a:br>
            <a:r>
              <a:rPr lang="en-US" altLang="nl-NL" sz="3800" dirty="0">
                <a:solidFill>
                  <a:schemeClr val="tx1"/>
                </a:solidFill>
              </a:rPr>
              <a:t>We suggest “Arial” as a sans-serif font, </a:t>
            </a:r>
            <a:br>
              <a:rPr lang="en-US" altLang="nl-NL" sz="3800" dirty="0">
                <a:solidFill>
                  <a:schemeClr val="tx1"/>
                </a:solidFill>
              </a:rPr>
            </a:br>
            <a:r>
              <a:rPr lang="en-US" altLang="nl-NL" sz="3800" dirty="0">
                <a:solidFill>
                  <a:schemeClr val="tx1"/>
                </a:solidFill>
                <a:latin typeface="Times" pitchFamily="-106" charset="0"/>
              </a:rPr>
              <a:t>or “Time Roman” (not “Time New Roman”) for a serif font.</a:t>
            </a:r>
          </a:p>
          <a:p>
            <a:pPr eaLnBrk="1" hangingPunct="1">
              <a:spcBef>
                <a:spcPct val="50000"/>
              </a:spcBef>
            </a:pPr>
            <a:r>
              <a:rPr lang="en-US" altLang="nl-NL" sz="3800" dirty="0">
                <a:solidFill>
                  <a:schemeClr val="tx1"/>
                </a:solidFill>
              </a:rPr>
              <a:t>Use the “Symbol” font for Greek characters.</a:t>
            </a:r>
          </a:p>
          <a:p>
            <a:pPr eaLnBrk="1" hangingPunct="1">
              <a:spcBef>
                <a:spcPct val="50000"/>
              </a:spcBef>
            </a:pPr>
            <a:endParaRPr lang="en-US" altLang="nl-NL" sz="3600" dirty="0">
              <a:solidFill>
                <a:schemeClr val="tx1"/>
              </a:solidFill>
            </a:endParaRPr>
          </a:p>
          <a:p>
            <a:pPr eaLnBrk="1" hangingPunct="1">
              <a:spcBef>
                <a:spcPct val="50000"/>
              </a:spcBef>
            </a:pPr>
            <a:endParaRPr lang="en-US" altLang="nl-NL" sz="3600" dirty="0">
              <a:solidFill>
                <a:schemeClr val="tx1"/>
              </a:solidFill>
            </a:endParaRPr>
          </a:p>
          <a:p>
            <a:pPr eaLnBrk="1" hangingPunct="1">
              <a:spcBef>
                <a:spcPct val="50000"/>
              </a:spcBef>
            </a:pPr>
            <a:endParaRPr lang="en-US" altLang="nl-NL" sz="3600" dirty="0">
              <a:solidFill>
                <a:schemeClr val="tx1"/>
              </a:solidFill>
            </a:endParaRPr>
          </a:p>
        </p:txBody>
      </p:sp>
      <p:sp>
        <p:nvSpPr>
          <p:cNvPr id="4119" name="Text Box 23"/>
          <p:cNvSpPr txBox="1">
            <a:spLocks noChangeArrowheads="1"/>
          </p:cNvSpPr>
          <p:nvPr/>
        </p:nvSpPr>
        <p:spPr bwMode="auto">
          <a:xfrm>
            <a:off x="28806775" y="6872288"/>
            <a:ext cx="13400088"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spAutoFit/>
          </a:bodyPr>
          <a:lstStyle>
            <a:lvl1pPr defTabSz="4175125">
              <a:defRPr sz="20200">
                <a:solidFill>
                  <a:schemeClr val="tx2"/>
                </a:solidFill>
                <a:latin typeface="Arial" charset="0"/>
                <a:ea typeface="ＭＳ Ｐゴシック" pitchFamily="-106" charset="-128"/>
              </a:defRPr>
            </a:lvl1pPr>
            <a:lvl2pPr marL="37931725" indent="-37474525" defTabSz="4175125">
              <a:defRPr sz="20200">
                <a:solidFill>
                  <a:schemeClr val="tx2"/>
                </a:solidFill>
                <a:latin typeface="Arial" charset="0"/>
                <a:ea typeface="ＭＳ Ｐゴシック" pitchFamily="-106" charset="-128"/>
              </a:defRPr>
            </a:lvl2pPr>
            <a:lvl3pPr marL="1143000" indent="-228600" defTabSz="4175125">
              <a:defRPr sz="20200">
                <a:solidFill>
                  <a:schemeClr val="tx2"/>
                </a:solidFill>
                <a:latin typeface="Arial" charset="0"/>
                <a:ea typeface="ＭＳ Ｐゴシック" pitchFamily="-106" charset="-128"/>
              </a:defRPr>
            </a:lvl3pPr>
            <a:lvl4pPr marL="1600200" indent="-228600" defTabSz="4175125">
              <a:defRPr sz="20200">
                <a:solidFill>
                  <a:schemeClr val="tx2"/>
                </a:solidFill>
                <a:latin typeface="Arial" charset="0"/>
                <a:ea typeface="ＭＳ Ｐゴシック" pitchFamily="-106" charset="-128"/>
              </a:defRPr>
            </a:lvl4pPr>
            <a:lvl5pPr marL="2057400" indent="-228600" defTabSz="4175125">
              <a:defRPr sz="20200">
                <a:solidFill>
                  <a:schemeClr val="tx2"/>
                </a:solidFill>
                <a:latin typeface="Arial" charset="0"/>
                <a:ea typeface="ＭＳ Ｐゴシック" pitchFamily="-106" charset="-128"/>
              </a:defRPr>
            </a:lvl5pPr>
            <a:lvl6pPr marL="25146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6pPr>
            <a:lvl7pPr marL="29718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7pPr>
            <a:lvl8pPr marL="34290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8pPr>
            <a:lvl9pPr marL="38862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9pPr>
          </a:lstStyle>
          <a:p>
            <a:pPr eaLnBrk="1" hangingPunct="1">
              <a:spcBef>
                <a:spcPct val="50000"/>
              </a:spcBef>
            </a:pPr>
            <a:r>
              <a:rPr lang="en-US" altLang="nl-NL" sz="3800" dirty="0">
                <a:solidFill>
                  <a:schemeClr val="tx1"/>
                </a:solidFill>
              </a:rPr>
              <a:t>Copy and paste your text content here, adjusting the font size to fit.</a:t>
            </a:r>
          </a:p>
          <a:p>
            <a:pPr eaLnBrk="1" hangingPunct="1">
              <a:spcBef>
                <a:spcPct val="50000"/>
              </a:spcBef>
            </a:pPr>
            <a:endParaRPr lang="en-US" altLang="nl-NL" sz="3800" dirty="0">
              <a:solidFill>
                <a:schemeClr val="tx1"/>
              </a:solidFill>
            </a:endParaRPr>
          </a:p>
        </p:txBody>
      </p:sp>
      <p:sp>
        <p:nvSpPr>
          <p:cNvPr id="4120" name="Text Box 25"/>
          <p:cNvSpPr txBox="1">
            <a:spLocks noChangeArrowheads="1"/>
          </p:cNvSpPr>
          <p:nvPr/>
        </p:nvSpPr>
        <p:spPr bwMode="auto">
          <a:xfrm>
            <a:off x="28806775" y="17987963"/>
            <a:ext cx="13555663" cy="307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spAutoFit/>
          </a:bodyPr>
          <a:lstStyle>
            <a:lvl1pPr defTabSz="4175125">
              <a:defRPr sz="20200">
                <a:solidFill>
                  <a:schemeClr val="tx2"/>
                </a:solidFill>
                <a:latin typeface="Arial" charset="0"/>
                <a:ea typeface="ＭＳ Ｐゴシック" pitchFamily="-106" charset="-128"/>
              </a:defRPr>
            </a:lvl1pPr>
            <a:lvl2pPr marL="37931725" indent="-37474525" defTabSz="4175125">
              <a:defRPr sz="20200">
                <a:solidFill>
                  <a:schemeClr val="tx2"/>
                </a:solidFill>
                <a:latin typeface="Arial" charset="0"/>
                <a:ea typeface="ＭＳ Ｐゴシック" pitchFamily="-106" charset="-128"/>
              </a:defRPr>
            </a:lvl2pPr>
            <a:lvl3pPr marL="1143000" indent="-228600" defTabSz="4175125">
              <a:defRPr sz="20200">
                <a:solidFill>
                  <a:schemeClr val="tx2"/>
                </a:solidFill>
                <a:latin typeface="Arial" charset="0"/>
                <a:ea typeface="ＭＳ Ｐゴシック" pitchFamily="-106" charset="-128"/>
              </a:defRPr>
            </a:lvl3pPr>
            <a:lvl4pPr marL="1600200" indent="-228600" defTabSz="4175125">
              <a:defRPr sz="20200">
                <a:solidFill>
                  <a:schemeClr val="tx2"/>
                </a:solidFill>
                <a:latin typeface="Arial" charset="0"/>
                <a:ea typeface="ＭＳ Ｐゴシック" pitchFamily="-106" charset="-128"/>
              </a:defRPr>
            </a:lvl4pPr>
            <a:lvl5pPr marL="2057400" indent="-228600" defTabSz="4175125">
              <a:defRPr sz="20200">
                <a:solidFill>
                  <a:schemeClr val="tx2"/>
                </a:solidFill>
                <a:latin typeface="Arial" charset="0"/>
                <a:ea typeface="ＭＳ Ｐゴシック" pitchFamily="-106" charset="-128"/>
              </a:defRPr>
            </a:lvl5pPr>
            <a:lvl6pPr marL="25146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6pPr>
            <a:lvl7pPr marL="29718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7pPr>
            <a:lvl8pPr marL="34290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8pPr>
            <a:lvl9pPr marL="38862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9pPr>
          </a:lstStyle>
          <a:p>
            <a:pPr eaLnBrk="1" hangingPunct="1">
              <a:spcBef>
                <a:spcPct val="50000"/>
              </a:spcBef>
            </a:pPr>
            <a:r>
              <a:rPr lang="en-US" altLang="nl-NL" sz="3800" dirty="0">
                <a:solidFill>
                  <a:schemeClr val="tx1"/>
                </a:solidFill>
              </a:rPr>
              <a:t>Copy and paste your text content here, adjusting the font size to fit.</a:t>
            </a:r>
          </a:p>
          <a:p>
            <a:pPr eaLnBrk="1" hangingPunct="1">
              <a:spcBef>
                <a:spcPct val="50000"/>
              </a:spcBef>
            </a:pPr>
            <a:endParaRPr lang="en-US" altLang="nl-NL" sz="3800" dirty="0">
              <a:solidFill>
                <a:schemeClr val="tx1"/>
              </a:solidFill>
            </a:endParaRPr>
          </a:p>
          <a:p>
            <a:pPr eaLnBrk="1" hangingPunct="1">
              <a:spcBef>
                <a:spcPct val="50000"/>
              </a:spcBef>
            </a:pPr>
            <a:endParaRPr lang="en-US" altLang="nl-NL" sz="3800" dirty="0">
              <a:solidFill>
                <a:schemeClr val="tx1"/>
              </a:solidFill>
            </a:endParaRPr>
          </a:p>
        </p:txBody>
      </p:sp>
      <p:sp>
        <p:nvSpPr>
          <p:cNvPr id="4121" name="Rectangle 27"/>
          <p:cNvSpPr>
            <a:spLocks noChangeArrowheads="1"/>
          </p:cNvSpPr>
          <p:nvPr/>
        </p:nvSpPr>
        <p:spPr bwMode="auto">
          <a:xfrm>
            <a:off x="1174750" y="28916313"/>
            <a:ext cx="35317113"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nchor="ctr"/>
          <a:lstStyle>
            <a:lvl1pPr defTabSz="4175125">
              <a:defRPr sz="20200">
                <a:solidFill>
                  <a:schemeClr val="tx2"/>
                </a:solidFill>
                <a:latin typeface="Arial" charset="0"/>
                <a:ea typeface="ＭＳ Ｐゴシック" pitchFamily="-106" charset="-128"/>
              </a:defRPr>
            </a:lvl1pPr>
            <a:lvl2pPr marL="37931725" indent="-37474525" defTabSz="4175125">
              <a:defRPr sz="20200">
                <a:solidFill>
                  <a:schemeClr val="tx2"/>
                </a:solidFill>
                <a:latin typeface="Arial" charset="0"/>
                <a:ea typeface="ＭＳ Ｐゴシック" pitchFamily="-106" charset="-128"/>
              </a:defRPr>
            </a:lvl2pPr>
            <a:lvl3pPr marL="1143000" indent="-228600" defTabSz="4175125">
              <a:defRPr sz="20200">
                <a:solidFill>
                  <a:schemeClr val="tx2"/>
                </a:solidFill>
                <a:latin typeface="Arial" charset="0"/>
                <a:ea typeface="ＭＳ Ｐゴシック" pitchFamily="-106" charset="-128"/>
              </a:defRPr>
            </a:lvl3pPr>
            <a:lvl4pPr marL="1600200" indent="-228600" defTabSz="4175125">
              <a:defRPr sz="20200">
                <a:solidFill>
                  <a:schemeClr val="tx2"/>
                </a:solidFill>
                <a:latin typeface="Arial" charset="0"/>
                <a:ea typeface="ＭＳ Ｐゴシック" pitchFamily="-106" charset="-128"/>
              </a:defRPr>
            </a:lvl4pPr>
            <a:lvl5pPr marL="2057400" indent="-228600" defTabSz="4175125">
              <a:defRPr sz="20200">
                <a:solidFill>
                  <a:schemeClr val="tx2"/>
                </a:solidFill>
                <a:latin typeface="Arial" charset="0"/>
                <a:ea typeface="ＭＳ Ｐゴシック" pitchFamily="-106" charset="-128"/>
              </a:defRPr>
            </a:lvl5pPr>
            <a:lvl6pPr marL="25146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6pPr>
            <a:lvl7pPr marL="29718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7pPr>
            <a:lvl8pPr marL="34290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8pPr>
            <a:lvl9pPr marL="38862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9pPr>
          </a:lstStyle>
          <a:p>
            <a:pPr algn="ctr" eaLnBrk="1" hangingPunct="1"/>
            <a:r>
              <a:rPr lang="en-US" altLang="nl-NL" sz="4400" b="1" dirty="0">
                <a:solidFill>
                  <a:schemeClr val="bg1"/>
                </a:solidFill>
              </a:rPr>
              <a:t> </a:t>
            </a:r>
            <a:r>
              <a:rPr lang="nl-NL" altLang="nl-NL" sz="4400" b="1" dirty="0">
                <a:solidFill>
                  <a:schemeClr val="bg1"/>
                </a:solidFill>
              </a:rPr>
              <a:t># </a:t>
            </a:r>
            <a:r>
              <a:rPr lang="nl-NL" altLang="nl-NL" sz="4400" b="1" dirty="0" smtClean="0">
                <a:solidFill>
                  <a:schemeClr val="bg1"/>
                </a:solidFill>
              </a:rPr>
              <a:t>ESC Congress</a:t>
            </a:r>
            <a:endParaRPr lang="en-US" altLang="nl-NL" sz="4400" b="1" i="1" dirty="0">
              <a:solidFill>
                <a:schemeClr val="bg1"/>
              </a:solidFill>
            </a:endParaRPr>
          </a:p>
        </p:txBody>
      </p:sp>
      <p:sp>
        <p:nvSpPr>
          <p:cNvPr id="4122" name="Text Box 34"/>
          <p:cNvSpPr txBox="1">
            <a:spLocks noChangeArrowheads="1"/>
          </p:cNvSpPr>
          <p:nvPr/>
        </p:nvSpPr>
        <p:spPr bwMode="auto">
          <a:xfrm>
            <a:off x="14476413" y="10934700"/>
            <a:ext cx="13615987"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3993" tIns="86996" rIns="173993" bIns="86996">
            <a:spAutoFit/>
          </a:bodyPr>
          <a:lstStyle>
            <a:lvl1pPr defTabSz="4175125">
              <a:defRPr sz="20200">
                <a:solidFill>
                  <a:schemeClr val="tx2"/>
                </a:solidFill>
                <a:latin typeface="Arial" charset="0"/>
                <a:ea typeface="ＭＳ Ｐゴシック" pitchFamily="-106" charset="-128"/>
              </a:defRPr>
            </a:lvl1pPr>
            <a:lvl2pPr marL="37931725" indent="-37474525" defTabSz="4175125">
              <a:defRPr sz="20200">
                <a:solidFill>
                  <a:schemeClr val="tx2"/>
                </a:solidFill>
                <a:latin typeface="Arial" charset="0"/>
                <a:ea typeface="ＭＳ Ｐゴシック" pitchFamily="-106" charset="-128"/>
              </a:defRPr>
            </a:lvl2pPr>
            <a:lvl3pPr marL="1143000" indent="-228600" defTabSz="4175125">
              <a:defRPr sz="20200">
                <a:solidFill>
                  <a:schemeClr val="tx2"/>
                </a:solidFill>
                <a:latin typeface="Arial" charset="0"/>
                <a:ea typeface="ＭＳ Ｐゴシック" pitchFamily="-106" charset="-128"/>
              </a:defRPr>
            </a:lvl3pPr>
            <a:lvl4pPr marL="1600200" indent="-228600" defTabSz="4175125">
              <a:defRPr sz="20200">
                <a:solidFill>
                  <a:schemeClr val="tx2"/>
                </a:solidFill>
                <a:latin typeface="Arial" charset="0"/>
                <a:ea typeface="ＭＳ Ｐゴシック" pitchFamily="-106" charset="-128"/>
              </a:defRPr>
            </a:lvl4pPr>
            <a:lvl5pPr marL="2057400" indent="-228600" defTabSz="4175125">
              <a:defRPr sz="20200">
                <a:solidFill>
                  <a:schemeClr val="tx2"/>
                </a:solidFill>
                <a:latin typeface="Arial" charset="0"/>
                <a:ea typeface="ＭＳ Ｐゴシック" pitchFamily="-106" charset="-128"/>
              </a:defRPr>
            </a:lvl5pPr>
            <a:lvl6pPr marL="25146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6pPr>
            <a:lvl7pPr marL="29718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7pPr>
            <a:lvl8pPr marL="34290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8pPr>
            <a:lvl9pPr marL="38862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9pPr>
          </a:lstStyle>
          <a:p>
            <a:pPr eaLnBrk="1" hangingPunct="1">
              <a:spcBef>
                <a:spcPct val="50000"/>
              </a:spcBef>
            </a:pPr>
            <a:r>
              <a:rPr lang="en-US" altLang="nl-NL" sz="3800">
                <a:solidFill>
                  <a:schemeClr val="tx1"/>
                </a:solidFill>
              </a:rPr>
              <a:t>Copy and paste your text content here, adjusting the font size to fit.</a:t>
            </a:r>
          </a:p>
        </p:txBody>
      </p:sp>
      <p:sp>
        <p:nvSpPr>
          <p:cNvPr id="4123" name="Text Box 43"/>
          <p:cNvSpPr txBox="1">
            <a:spLocks noChangeArrowheads="1"/>
          </p:cNvSpPr>
          <p:nvPr/>
        </p:nvSpPr>
        <p:spPr bwMode="auto">
          <a:xfrm>
            <a:off x="14625638" y="12396788"/>
            <a:ext cx="13376275" cy="15570200"/>
          </a:xfrm>
          <a:prstGeom prst="rect">
            <a:avLst/>
          </a:prstGeom>
          <a:solidFill>
            <a:srgbClr val="FFFFE9"/>
          </a:solidFill>
          <a:ln w="28575">
            <a:solidFill>
              <a:srgbClr val="C40E4F"/>
            </a:solidFill>
            <a:miter lim="800000"/>
            <a:headEnd/>
            <a:tailEnd/>
          </a:ln>
        </p:spPr>
        <p:txBody>
          <a:bodyPr lIns="173993" tIns="174019" rIns="173993" bIns="174019">
            <a:spAutoFit/>
          </a:bodyPr>
          <a:lstStyle>
            <a:lvl1pPr defTabSz="4175125">
              <a:defRPr sz="20200">
                <a:solidFill>
                  <a:schemeClr val="tx2"/>
                </a:solidFill>
                <a:latin typeface="Arial" charset="0"/>
                <a:ea typeface="ＭＳ Ｐゴシック" pitchFamily="-106" charset="-128"/>
              </a:defRPr>
            </a:lvl1pPr>
            <a:lvl2pPr marL="37931725" indent="-37474525" defTabSz="4175125">
              <a:defRPr sz="20200">
                <a:solidFill>
                  <a:schemeClr val="tx2"/>
                </a:solidFill>
                <a:latin typeface="Arial" charset="0"/>
                <a:ea typeface="ＭＳ Ｐゴシック" pitchFamily="-106" charset="-128"/>
              </a:defRPr>
            </a:lvl2pPr>
            <a:lvl3pPr marL="1143000" indent="-228600" defTabSz="4175125">
              <a:defRPr sz="20200">
                <a:solidFill>
                  <a:schemeClr val="tx2"/>
                </a:solidFill>
                <a:latin typeface="Arial" charset="0"/>
                <a:ea typeface="ＭＳ Ｐゴシック" pitchFamily="-106" charset="-128"/>
              </a:defRPr>
            </a:lvl3pPr>
            <a:lvl4pPr marL="1600200" indent="-228600" defTabSz="4175125">
              <a:defRPr sz="20200">
                <a:solidFill>
                  <a:schemeClr val="tx2"/>
                </a:solidFill>
                <a:latin typeface="Arial" charset="0"/>
                <a:ea typeface="ＭＳ Ｐゴシック" pitchFamily="-106" charset="-128"/>
              </a:defRPr>
            </a:lvl4pPr>
            <a:lvl5pPr marL="2057400" indent="-228600" defTabSz="4175125">
              <a:defRPr sz="20200">
                <a:solidFill>
                  <a:schemeClr val="tx2"/>
                </a:solidFill>
                <a:latin typeface="Arial" charset="0"/>
                <a:ea typeface="ＭＳ Ｐゴシック" pitchFamily="-106" charset="-128"/>
              </a:defRPr>
            </a:lvl5pPr>
            <a:lvl6pPr marL="25146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6pPr>
            <a:lvl7pPr marL="29718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7pPr>
            <a:lvl8pPr marL="34290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8pPr>
            <a:lvl9pPr marL="38862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9pPr>
          </a:lstStyle>
          <a:p>
            <a:pPr algn="ctr" eaLnBrk="1" hangingPunct="1">
              <a:spcBef>
                <a:spcPct val="50000"/>
              </a:spcBef>
            </a:pPr>
            <a:r>
              <a:rPr lang="en-US" altLang="nl-NL" sz="6100" b="1">
                <a:solidFill>
                  <a:srgbClr val="C40E4F"/>
                </a:solidFill>
              </a:rPr>
              <a:t>Tips for Inserting Graphs or Images</a:t>
            </a:r>
          </a:p>
          <a:p>
            <a:pPr eaLnBrk="1" hangingPunct="1">
              <a:spcBef>
                <a:spcPct val="50000"/>
              </a:spcBef>
            </a:pPr>
            <a:r>
              <a:rPr lang="en-US" altLang="nl-NL" sz="3800" b="1">
                <a:solidFill>
                  <a:srgbClr val="C40E4F"/>
                </a:solidFill>
              </a:rPr>
              <a:t>Note:</a:t>
            </a:r>
            <a:r>
              <a:rPr lang="en-US" altLang="nl-NL" sz="3800">
                <a:solidFill>
                  <a:srgbClr val="C40E4F"/>
                </a:solidFill>
              </a:rPr>
              <a:t> Skip the following procedure if your graphs were created in PowerPoint®, Illustrator (eps file) or Excel.</a:t>
            </a:r>
          </a:p>
          <a:p>
            <a:pPr eaLnBrk="1" hangingPunct="1">
              <a:spcBef>
                <a:spcPct val="50000"/>
              </a:spcBef>
            </a:pPr>
            <a:r>
              <a:rPr lang="en-US" altLang="nl-NL" sz="3800" b="1">
                <a:solidFill>
                  <a:schemeClr val="tx1"/>
                </a:solidFill>
              </a:rPr>
              <a:t>Image checking procedure:</a:t>
            </a:r>
            <a:r>
              <a:rPr lang="en-US" altLang="nl-NL" sz="3800">
                <a:solidFill>
                  <a:schemeClr val="tx1"/>
                </a:solidFill>
              </a:rPr>
              <a:t> After you insert the image (72 dpi screen resolution) and resize to fit, right click on it and select </a:t>
            </a:r>
            <a:r>
              <a:rPr lang="en-US" altLang="nl-NL" sz="3800" b="1">
                <a:solidFill>
                  <a:schemeClr val="tx1"/>
                </a:solidFill>
              </a:rPr>
              <a:t>Format Picture</a:t>
            </a:r>
            <a:r>
              <a:rPr lang="en-US" altLang="nl-NL" sz="3800">
                <a:solidFill>
                  <a:schemeClr val="tx1"/>
                </a:solidFill>
              </a:rPr>
              <a:t>.) When the pop-up window comes up, click on </a:t>
            </a:r>
            <a:r>
              <a:rPr lang="en-US" altLang="nl-NL" sz="3800" b="1">
                <a:solidFill>
                  <a:srgbClr val="C40E4F"/>
                </a:solidFill>
              </a:rPr>
              <a:t>size</a:t>
            </a:r>
            <a:r>
              <a:rPr lang="en-US" altLang="nl-NL" sz="3800">
                <a:solidFill>
                  <a:schemeClr val="tx1"/>
                </a:solidFill>
              </a:rPr>
              <a:t> and check the </a:t>
            </a:r>
            <a:r>
              <a:rPr lang="en-US" altLang="nl-NL" sz="3800" b="1">
                <a:solidFill>
                  <a:srgbClr val="C40E4F"/>
                </a:solidFill>
              </a:rPr>
              <a:t>scale</a:t>
            </a:r>
            <a:r>
              <a:rPr lang="en-US" altLang="nl-NL" sz="3800">
                <a:solidFill>
                  <a:schemeClr val="tx1"/>
                </a:solidFill>
              </a:rPr>
              <a:t>. The image will print better if its width and height scale is at </a:t>
            </a:r>
            <a:r>
              <a:rPr lang="en-US" altLang="nl-NL" sz="3800" b="1">
                <a:solidFill>
                  <a:srgbClr val="C40E4F"/>
                </a:solidFill>
              </a:rPr>
              <a:t>25% or lower</a:t>
            </a:r>
            <a:r>
              <a:rPr lang="en-US" altLang="nl-NL" sz="3800">
                <a:solidFill>
                  <a:schemeClr val="tx1"/>
                </a:solidFill>
              </a:rPr>
              <a:t> (20% or 10%, etc.) </a:t>
            </a:r>
          </a:p>
          <a:p>
            <a:pPr eaLnBrk="1" hangingPunct="1">
              <a:spcBef>
                <a:spcPct val="50000"/>
              </a:spcBef>
            </a:pPr>
            <a:r>
              <a:rPr lang="en-US" altLang="nl-NL" sz="3800">
                <a:solidFill>
                  <a:schemeClr val="tx1"/>
                </a:solidFill>
              </a:rPr>
              <a:t>If the scale of the image is higher than 25%, try to replace it with a larger size (more dpi, e.g. 300dpi) image if possible. (</a:t>
            </a:r>
            <a:r>
              <a:rPr lang="en-US" altLang="nl-NL" sz="3800" b="1">
                <a:solidFill>
                  <a:schemeClr val="tx1"/>
                </a:solidFill>
              </a:rPr>
              <a:t>Note</a:t>
            </a:r>
            <a:r>
              <a:rPr lang="en-US" altLang="nl-NL" sz="3800">
                <a:solidFill>
                  <a:schemeClr val="tx1"/>
                </a:solidFill>
              </a:rPr>
              <a:t>: This should not be done by manually stretching the image to a larger size.)</a:t>
            </a:r>
          </a:p>
          <a:p>
            <a:pPr eaLnBrk="1" hangingPunct="1">
              <a:spcBef>
                <a:spcPct val="50000"/>
              </a:spcBef>
            </a:pPr>
            <a:r>
              <a:rPr lang="en-US" altLang="nl-NL" sz="3800">
                <a:solidFill>
                  <a:schemeClr val="tx1"/>
                </a:solidFill>
              </a:rPr>
              <a:t>If the resolution of the image is 300 dpi or higher (400 or 600 dpi), then check to make sure its scale is not higher than 100%.</a:t>
            </a:r>
          </a:p>
          <a:p>
            <a:pPr eaLnBrk="1" hangingPunct="1">
              <a:spcBef>
                <a:spcPct val="50000"/>
              </a:spcBef>
            </a:pPr>
            <a:r>
              <a:rPr lang="en-US" altLang="nl-NL" sz="3800" b="1">
                <a:solidFill>
                  <a:schemeClr val="tx1"/>
                </a:solidFill>
              </a:rPr>
              <a:t>To resize an image</a:t>
            </a:r>
            <a:r>
              <a:rPr lang="en-US" altLang="nl-NL" sz="3800">
                <a:solidFill>
                  <a:schemeClr val="tx1"/>
                </a:solidFill>
              </a:rPr>
              <a:t> – Click on the image, hold the Shift key down and drag the bottom right corner to resize the image in proportion.</a:t>
            </a:r>
          </a:p>
          <a:p>
            <a:pPr eaLnBrk="1" hangingPunct="1">
              <a:spcBef>
                <a:spcPct val="50000"/>
              </a:spcBef>
            </a:pPr>
            <a:r>
              <a:rPr lang="en-US" altLang="nl-NL" sz="3800">
                <a:solidFill>
                  <a:schemeClr val="tx1"/>
                </a:solidFill>
              </a:rPr>
              <a:t>(Delete this box when inserting your text or image. This is only a reminder.)</a:t>
            </a:r>
          </a:p>
        </p:txBody>
      </p:sp>
      <p:sp>
        <p:nvSpPr>
          <p:cNvPr id="4124" name="Text Box 44"/>
          <p:cNvSpPr txBox="1">
            <a:spLocks noChangeArrowheads="1"/>
          </p:cNvSpPr>
          <p:nvPr/>
        </p:nvSpPr>
        <p:spPr bwMode="auto">
          <a:xfrm>
            <a:off x="2406650" y="19262725"/>
            <a:ext cx="9988550" cy="8324850"/>
          </a:xfrm>
          <a:prstGeom prst="rect">
            <a:avLst/>
          </a:prstGeom>
          <a:solidFill>
            <a:srgbClr val="FFFFE9"/>
          </a:solidFill>
          <a:ln w="28575">
            <a:solidFill>
              <a:srgbClr val="C40E4F"/>
            </a:solidFill>
            <a:miter lim="800000"/>
            <a:headEnd/>
            <a:tailEnd/>
          </a:ln>
        </p:spPr>
        <p:txBody>
          <a:bodyPr lIns="174019" tIns="174019" rIns="174019" bIns="174019">
            <a:spAutoFit/>
          </a:bodyPr>
          <a:lstStyle>
            <a:lvl1pPr defTabSz="4175125">
              <a:defRPr sz="20200">
                <a:solidFill>
                  <a:schemeClr val="tx2"/>
                </a:solidFill>
                <a:latin typeface="Arial" charset="0"/>
                <a:ea typeface="ＭＳ Ｐゴシック" pitchFamily="-106" charset="-128"/>
              </a:defRPr>
            </a:lvl1pPr>
            <a:lvl2pPr marL="37931725" indent="-37474525" defTabSz="4175125">
              <a:defRPr sz="20200">
                <a:solidFill>
                  <a:schemeClr val="tx2"/>
                </a:solidFill>
                <a:latin typeface="Arial" charset="0"/>
                <a:ea typeface="ＭＳ Ｐゴシック" pitchFamily="-106" charset="-128"/>
              </a:defRPr>
            </a:lvl2pPr>
            <a:lvl3pPr marL="1143000" indent="-228600" defTabSz="4175125">
              <a:defRPr sz="20200">
                <a:solidFill>
                  <a:schemeClr val="tx2"/>
                </a:solidFill>
                <a:latin typeface="Arial" charset="0"/>
                <a:ea typeface="ＭＳ Ｐゴシック" pitchFamily="-106" charset="-128"/>
              </a:defRPr>
            </a:lvl3pPr>
            <a:lvl4pPr marL="1600200" indent="-228600" defTabSz="4175125">
              <a:defRPr sz="20200">
                <a:solidFill>
                  <a:schemeClr val="tx2"/>
                </a:solidFill>
                <a:latin typeface="Arial" charset="0"/>
                <a:ea typeface="ＭＳ Ｐゴシック" pitchFamily="-106" charset="-128"/>
              </a:defRPr>
            </a:lvl4pPr>
            <a:lvl5pPr marL="2057400" indent="-228600" defTabSz="4175125">
              <a:defRPr sz="20200">
                <a:solidFill>
                  <a:schemeClr val="tx2"/>
                </a:solidFill>
                <a:latin typeface="Arial" charset="0"/>
                <a:ea typeface="ＭＳ Ｐゴシック" pitchFamily="-106" charset="-128"/>
              </a:defRPr>
            </a:lvl5pPr>
            <a:lvl6pPr marL="25146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6pPr>
            <a:lvl7pPr marL="29718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7pPr>
            <a:lvl8pPr marL="34290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8pPr>
            <a:lvl9pPr marL="38862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9pPr>
          </a:lstStyle>
          <a:p>
            <a:pPr algn="ctr" eaLnBrk="1" hangingPunct="1">
              <a:spcBef>
                <a:spcPct val="50000"/>
              </a:spcBef>
            </a:pPr>
            <a:r>
              <a:rPr lang="en-US" altLang="nl-NL" sz="6100" b="1">
                <a:solidFill>
                  <a:srgbClr val="C40E4F"/>
                </a:solidFill>
              </a:rPr>
              <a:t>Tips for Title/Headers </a:t>
            </a:r>
            <a:br>
              <a:rPr lang="en-US" altLang="nl-NL" sz="6100" b="1">
                <a:solidFill>
                  <a:srgbClr val="C40E4F"/>
                </a:solidFill>
              </a:rPr>
            </a:br>
            <a:r>
              <a:rPr lang="en-US" altLang="nl-NL" sz="6100" b="1">
                <a:solidFill>
                  <a:srgbClr val="C40E4F"/>
                </a:solidFill>
              </a:rPr>
              <a:t>Bar Color</a:t>
            </a:r>
          </a:p>
          <a:p>
            <a:pPr eaLnBrk="1" hangingPunct="1">
              <a:spcBef>
                <a:spcPct val="50000"/>
              </a:spcBef>
            </a:pPr>
            <a:r>
              <a:rPr lang="en-US" altLang="nl-NL" sz="3800" b="1">
                <a:solidFill>
                  <a:schemeClr val="tx1"/>
                </a:solidFill>
              </a:rPr>
              <a:t>How to change the background color for </a:t>
            </a:r>
            <a:br>
              <a:rPr lang="en-US" altLang="nl-NL" sz="3800" b="1">
                <a:solidFill>
                  <a:schemeClr val="tx1"/>
                </a:solidFill>
              </a:rPr>
            </a:br>
            <a:r>
              <a:rPr lang="en-US" altLang="nl-NL" sz="3800" b="1">
                <a:solidFill>
                  <a:schemeClr val="tx1"/>
                </a:solidFill>
              </a:rPr>
              <a:t>the poster title and headers:</a:t>
            </a:r>
          </a:p>
          <a:p>
            <a:pPr eaLnBrk="1" hangingPunct="1">
              <a:spcBef>
                <a:spcPct val="50000"/>
              </a:spcBef>
            </a:pPr>
            <a:r>
              <a:rPr lang="en-US" altLang="nl-NL" sz="3800">
                <a:solidFill>
                  <a:schemeClr val="tx1"/>
                </a:solidFill>
              </a:rPr>
              <a:t>Right click on the bar and select </a:t>
            </a:r>
            <a:r>
              <a:rPr lang="en-US" altLang="nl-NL" sz="3800" b="1">
                <a:solidFill>
                  <a:schemeClr val="tx1"/>
                </a:solidFill>
              </a:rPr>
              <a:t>Format Autoshape</a:t>
            </a:r>
            <a:r>
              <a:rPr lang="en-US" altLang="nl-NL" sz="3800">
                <a:solidFill>
                  <a:schemeClr val="tx1"/>
                </a:solidFill>
              </a:rPr>
              <a:t>.) When the pop-up window comes up, select your color under “</a:t>
            </a:r>
            <a:r>
              <a:rPr lang="en-US" altLang="nl-NL" sz="3800" b="1">
                <a:solidFill>
                  <a:srgbClr val="C40E4F"/>
                </a:solidFill>
              </a:rPr>
              <a:t>Fill</a:t>
            </a:r>
            <a:r>
              <a:rPr lang="en-US" altLang="nl-NL" sz="3800">
                <a:solidFill>
                  <a:schemeClr val="tx1"/>
                </a:solidFill>
              </a:rPr>
              <a:t>” and then “</a:t>
            </a:r>
            <a:r>
              <a:rPr lang="en-US" altLang="nl-NL" sz="3800" b="1">
                <a:solidFill>
                  <a:srgbClr val="C40E4F"/>
                </a:solidFill>
              </a:rPr>
              <a:t>Color</a:t>
            </a:r>
            <a:r>
              <a:rPr lang="en-US" altLang="nl-NL" sz="3800">
                <a:solidFill>
                  <a:schemeClr val="tx1"/>
                </a:solidFill>
              </a:rPr>
              <a:t>” menu. For more effects select Fill Effects under the Color option.</a:t>
            </a:r>
          </a:p>
          <a:p>
            <a:pPr algn="ctr" eaLnBrk="1" hangingPunct="1">
              <a:spcBef>
                <a:spcPct val="50000"/>
              </a:spcBef>
            </a:pPr>
            <a:r>
              <a:rPr lang="en-US" altLang="nl-NL" sz="3800">
                <a:solidFill>
                  <a:schemeClr val="tx1"/>
                </a:solidFill>
              </a:rPr>
              <a:t>(Delete this box when inserting your text or image. This is only a reminder.)</a:t>
            </a:r>
            <a:endParaRPr lang="en-US" altLang="nl-NL" sz="3800">
              <a:solidFill>
                <a:srgbClr val="8D0A39"/>
              </a:solidFill>
            </a:endParaRPr>
          </a:p>
        </p:txBody>
      </p:sp>
      <p:sp>
        <p:nvSpPr>
          <p:cNvPr id="4125" name="Text Box 45"/>
          <p:cNvSpPr txBox="1">
            <a:spLocks noChangeArrowheads="1"/>
          </p:cNvSpPr>
          <p:nvPr/>
        </p:nvSpPr>
        <p:spPr bwMode="auto">
          <a:xfrm>
            <a:off x="28895675" y="10656888"/>
            <a:ext cx="13376275" cy="5365750"/>
          </a:xfrm>
          <a:prstGeom prst="rect">
            <a:avLst/>
          </a:prstGeom>
          <a:solidFill>
            <a:srgbClr val="FFFFE9"/>
          </a:solidFill>
          <a:ln w="28575">
            <a:solidFill>
              <a:srgbClr val="C40E4F"/>
            </a:solidFill>
            <a:miter lim="800000"/>
            <a:headEnd/>
            <a:tailEnd/>
          </a:ln>
        </p:spPr>
        <p:txBody>
          <a:bodyPr lIns="174019" tIns="174019" rIns="174019" bIns="174019">
            <a:spAutoFit/>
          </a:bodyPr>
          <a:lstStyle>
            <a:lvl1pPr defTabSz="4175125">
              <a:defRPr sz="20200">
                <a:solidFill>
                  <a:schemeClr val="tx2"/>
                </a:solidFill>
                <a:latin typeface="Arial" charset="0"/>
                <a:ea typeface="ＭＳ Ｐゴシック" pitchFamily="-106" charset="-128"/>
              </a:defRPr>
            </a:lvl1pPr>
            <a:lvl2pPr marL="37931725" indent="-37474525" defTabSz="4175125">
              <a:defRPr sz="20200">
                <a:solidFill>
                  <a:schemeClr val="tx2"/>
                </a:solidFill>
                <a:latin typeface="Arial" charset="0"/>
                <a:ea typeface="ＭＳ Ｐゴシック" pitchFamily="-106" charset="-128"/>
              </a:defRPr>
            </a:lvl2pPr>
            <a:lvl3pPr marL="1143000" indent="-228600" defTabSz="4175125">
              <a:defRPr sz="20200">
                <a:solidFill>
                  <a:schemeClr val="tx2"/>
                </a:solidFill>
                <a:latin typeface="Arial" charset="0"/>
                <a:ea typeface="ＭＳ Ｐゴシック" pitchFamily="-106" charset="-128"/>
              </a:defRPr>
            </a:lvl3pPr>
            <a:lvl4pPr marL="1600200" indent="-228600" defTabSz="4175125">
              <a:defRPr sz="20200">
                <a:solidFill>
                  <a:schemeClr val="tx2"/>
                </a:solidFill>
                <a:latin typeface="Arial" charset="0"/>
                <a:ea typeface="ＭＳ Ｐゴシック" pitchFamily="-106" charset="-128"/>
              </a:defRPr>
            </a:lvl4pPr>
            <a:lvl5pPr marL="2057400" indent="-228600" defTabSz="4175125">
              <a:defRPr sz="20200">
                <a:solidFill>
                  <a:schemeClr val="tx2"/>
                </a:solidFill>
                <a:latin typeface="Arial" charset="0"/>
                <a:ea typeface="ＭＳ Ｐゴシック" pitchFamily="-106" charset="-128"/>
              </a:defRPr>
            </a:lvl5pPr>
            <a:lvl6pPr marL="25146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6pPr>
            <a:lvl7pPr marL="29718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7pPr>
            <a:lvl8pPr marL="34290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8pPr>
            <a:lvl9pPr marL="3886200" indent="-228600" defTabSz="4175125" eaLnBrk="0" fontAlgn="base" hangingPunct="0">
              <a:spcBef>
                <a:spcPct val="0"/>
              </a:spcBef>
              <a:spcAft>
                <a:spcPct val="0"/>
              </a:spcAft>
              <a:defRPr sz="20200">
                <a:solidFill>
                  <a:schemeClr val="tx2"/>
                </a:solidFill>
                <a:latin typeface="Arial" charset="0"/>
                <a:ea typeface="ＭＳ Ｐゴシック" pitchFamily="-106" charset="-128"/>
              </a:defRPr>
            </a:lvl9pPr>
          </a:lstStyle>
          <a:p>
            <a:pPr algn="ctr" eaLnBrk="1" hangingPunct="1">
              <a:spcBef>
                <a:spcPct val="50000"/>
              </a:spcBef>
            </a:pPr>
            <a:r>
              <a:rPr lang="en-US" altLang="nl-NL" sz="6100" b="1">
                <a:solidFill>
                  <a:srgbClr val="C40E4F"/>
                </a:solidFill>
              </a:rPr>
              <a:t>Tips for Excel Charts</a:t>
            </a:r>
          </a:p>
          <a:p>
            <a:pPr eaLnBrk="1" hangingPunct="1">
              <a:spcBef>
                <a:spcPct val="50000"/>
              </a:spcBef>
            </a:pPr>
            <a:r>
              <a:rPr lang="en-US" altLang="nl-NL" sz="3800">
                <a:solidFill>
                  <a:schemeClr val="tx1"/>
                </a:solidFill>
              </a:rPr>
              <a:t>Copy and paste your Excel chart. The chart can be stretched to fit as required. If you need to edits parts of the chart, we recommend you edit the original chart in Excel, then re-paste the new chart.)</a:t>
            </a:r>
          </a:p>
          <a:p>
            <a:pPr algn="ctr" eaLnBrk="1" hangingPunct="1">
              <a:spcBef>
                <a:spcPct val="50000"/>
              </a:spcBef>
            </a:pPr>
            <a:r>
              <a:rPr lang="en-US" altLang="nl-NL" sz="3800">
                <a:solidFill>
                  <a:schemeClr val="tx1"/>
                </a:solidFill>
              </a:rPr>
              <a:t>(Delete this box when inserting your text or image. This is only a reminder.)</a:t>
            </a:r>
            <a:endParaRPr lang="en-US" altLang="nl-NL" sz="3800">
              <a:solidFill>
                <a:srgbClr val="8D0A39"/>
              </a:solidFill>
            </a:endParaRPr>
          </a:p>
        </p:txBody>
      </p:sp>
      <p:sp>
        <p:nvSpPr>
          <p:cNvPr id="15392" name="AutoShape 53"/>
          <p:cNvSpPr>
            <a:spLocks noChangeArrowheads="1"/>
          </p:cNvSpPr>
          <p:nvPr/>
        </p:nvSpPr>
        <p:spPr bwMode="auto">
          <a:xfrm>
            <a:off x="36491863" y="1004888"/>
            <a:ext cx="4816475" cy="2705100"/>
          </a:xfrm>
          <a:prstGeom prst="roundRect">
            <a:avLst>
              <a:gd name="adj" fmla="val 16667"/>
            </a:avLst>
          </a:prstGeom>
          <a:solidFill>
            <a:srgbClr val="878787"/>
          </a:solidFill>
          <a:ln w="25400">
            <a:solidFill>
              <a:schemeClr val="accent3"/>
            </a:solidFill>
            <a:prstDash val="sysDot"/>
            <a:round/>
            <a:headEnd/>
            <a:tailEnd/>
          </a:ln>
        </p:spPr>
        <p:txBody>
          <a:bodyPr wrap="none" anchor="ctr"/>
          <a:lstStyle>
            <a:lvl1pPr eaLnBrk="0" hangingPunct="0">
              <a:defRPr sz="202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20200">
                <a:solidFill>
                  <a:schemeClr val="tx2"/>
                </a:solidFill>
                <a:latin typeface="Arial" panose="020B0604020202020204" pitchFamily="34" charset="0"/>
                <a:ea typeface="ＭＳ Ｐゴシック" panose="020B0600070205080204" pitchFamily="34" charset="-128"/>
              </a:defRPr>
            </a:lvl2pPr>
            <a:lvl3pPr eaLnBrk="0" hangingPunct="0">
              <a:defRPr sz="20200">
                <a:solidFill>
                  <a:schemeClr val="tx2"/>
                </a:solidFill>
                <a:latin typeface="Arial" panose="020B0604020202020204" pitchFamily="34" charset="0"/>
                <a:ea typeface="ＭＳ Ｐゴシック" panose="020B0600070205080204" pitchFamily="34" charset="-128"/>
              </a:defRPr>
            </a:lvl3pPr>
            <a:lvl4pPr eaLnBrk="0" hangingPunct="0">
              <a:defRPr sz="20200">
                <a:solidFill>
                  <a:schemeClr val="tx2"/>
                </a:solidFill>
                <a:latin typeface="Arial" panose="020B0604020202020204" pitchFamily="34" charset="0"/>
                <a:ea typeface="ＭＳ Ｐゴシック" panose="020B0600070205080204" pitchFamily="34" charset="-128"/>
              </a:defRPr>
            </a:lvl4pPr>
            <a:lvl5pPr eaLnBrk="0" hangingPunct="0">
              <a:defRPr sz="202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mtClean="0"/>
          </a:p>
        </p:txBody>
      </p:sp>
      <p:sp>
        <p:nvSpPr>
          <p:cNvPr id="4127" name="Rectangle 66"/>
          <p:cNvSpPr>
            <a:spLocks noChangeArrowheads="1"/>
          </p:cNvSpPr>
          <p:nvPr/>
        </p:nvSpPr>
        <p:spPr bwMode="auto">
          <a:xfrm>
            <a:off x="35726688" y="28897263"/>
            <a:ext cx="3219450"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73993" tIns="86996" rIns="173993" bIns="86996" anchor="ctr"/>
          <a:lstStyle>
            <a:lvl1pPr defTabSz="1739900">
              <a:defRPr sz="20200">
                <a:solidFill>
                  <a:schemeClr val="tx2"/>
                </a:solidFill>
                <a:latin typeface="Arial" charset="0"/>
                <a:ea typeface="ＭＳ Ｐゴシック" pitchFamily="-106" charset="-128"/>
              </a:defRPr>
            </a:lvl1pPr>
            <a:lvl2pPr marL="37931725" indent="-37474525" defTabSz="1739900">
              <a:defRPr sz="20200">
                <a:solidFill>
                  <a:schemeClr val="tx2"/>
                </a:solidFill>
                <a:latin typeface="Arial" charset="0"/>
                <a:ea typeface="ＭＳ Ｐゴシック" pitchFamily="-106" charset="-128"/>
              </a:defRPr>
            </a:lvl2pPr>
            <a:lvl3pPr marL="1143000" indent="-228600" defTabSz="1739900">
              <a:defRPr sz="20200">
                <a:solidFill>
                  <a:schemeClr val="tx2"/>
                </a:solidFill>
                <a:latin typeface="Arial" charset="0"/>
                <a:ea typeface="ＭＳ Ｐゴシック" pitchFamily="-106" charset="-128"/>
              </a:defRPr>
            </a:lvl3pPr>
            <a:lvl4pPr marL="1600200" indent="-228600" defTabSz="1739900">
              <a:defRPr sz="20200">
                <a:solidFill>
                  <a:schemeClr val="tx2"/>
                </a:solidFill>
                <a:latin typeface="Arial" charset="0"/>
                <a:ea typeface="ＭＳ Ｐゴシック" pitchFamily="-106" charset="-128"/>
              </a:defRPr>
            </a:lvl4pPr>
            <a:lvl5pPr marL="2057400" indent="-228600" defTabSz="1739900">
              <a:defRPr sz="20200">
                <a:solidFill>
                  <a:schemeClr val="tx2"/>
                </a:solidFill>
                <a:latin typeface="Arial" charset="0"/>
                <a:ea typeface="ＭＳ Ｐゴシック" pitchFamily="-106" charset="-128"/>
              </a:defRPr>
            </a:lvl5pPr>
            <a:lvl6pPr marL="2514600" indent="-228600" defTabSz="1739900" eaLnBrk="0" fontAlgn="base" hangingPunct="0">
              <a:spcBef>
                <a:spcPct val="0"/>
              </a:spcBef>
              <a:spcAft>
                <a:spcPct val="0"/>
              </a:spcAft>
              <a:defRPr sz="20200">
                <a:solidFill>
                  <a:schemeClr val="tx2"/>
                </a:solidFill>
                <a:latin typeface="Arial" charset="0"/>
                <a:ea typeface="ＭＳ Ｐゴシック" pitchFamily="-106" charset="-128"/>
              </a:defRPr>
            </a:lvl6pPr>
            <a:lvl7pPr marL="2971800" indent="-228600" defTabSz="1739900" eaLnBrk="0" fontAlgn="base" hangingPunct="0">
              <a:spcBef>
                <a:spcPct val="0"/>
              </a:spcBef>
              <a:spcAft>
                <a:spcPct val="0"/>
              </a:spcAft>
              <a:defRPr sz="20200">
                <a:solidFill>
                  <a:schemeClr val="tx2"/>
                </a:solidFill>
                <a:latin typeface="Arial" charset="0"/>
                <a:ea typeface="ＭＳ Ｐゴシック" pitchFamily="-106" charset="-128"/>
              </a:defRPr>
            </a:lvl7pPr>
            <a:lvl8pPr marL="3429000" indent="-228600" defTabSz="1739900" eaLnBrk="0" fontAlgn="base" hangingPunct="0">
              <a:spcBef>
                <a:spcPct val="0"/>
              </a:spcBef>
              <a:spcAft>
                <a:spcPct val="0"/>
              </a:spcAft>
              <a:defRPr sz="20200">
                <a:solidFill>
                  <a:schemeClr val="tx2"/>
                </a:solidFill>
                <a:latin typeface="Arial" charset="0"/>
                <a:ea typeface="ＭＳ Ｐゴシック" pitchFamily="-106" charset="-128"/>
              </a:defRPr>
            </a:lvl8pPr>
            <a:lvl9pPr marL="3886200" indent="-228600" defTabSz="1739900" eaLnBrk="0" fontAlgn="base" hangingPunct="0">
              <a:spcBef>
                <a:spcPct val="0"/>
              </a:spcBef>
              <a:spcAft>
                <a:spcPct val="0"/>
              </a:spcAft>
              <a:defRPr sz="20200">
                <a:solidFill>
                  <a:schemeClr val="tx2"/>
                </a:solidFill>
                <a:latin typeface="Arial" charset="0"/>
                <a:ea typeface="ＭＳ Ｐゴシック" pitchFamily="-106" charset="-128"/>
              </a:defRPr>
            </a:lvl9pPr>
          </a:lstStyle>
          <a:p>
            <a:pPr algn="ctr" eaLnBrk="1" hangingPunct="1"/>
            <a:r>
              <a:rPr lang="en-US" altLang="nl-NL" sz="2700" b="1">
                <a:solidFill>
                  <a:schemeClr val="bg1"/>
                </a:solidFill>
              </a:rPr>
              <a:t>       Printed  by          </a:t>
            </a:r>
            <a:endParaRPr lang="en-US" altLang="nl-NL" sz="2700" b="1" i="1">
              <a:solidFill>
                <a:schemeClr val="bg1"/>
              </a:solidFill>
            </a:endParaRPr>
          </a:p>
        </p:txBody>
      </p:sp>
      <p:graphicFrame>
        <p:nvGraphicFramePr>
          <p:cNvPr id="4128" name="Object 3"/>
          <p:cNvGraphicFramePr>
            <a:graphicFrameLocks noGrp="1" noChangeAspect="1"/>
          </p:cNvGraphicFramePr>
          <p:nvPr>
            <p:ph sz="half" idx="2"/>
          </p:nvPr>
        </p:nvGraphicFramePr>
        <p:xfrm>
          <a:off x="36034663" y="7573963"/>
          <a:ext cx="5257800" cy="2784475"/>
        </p:xfrm>
        <a:graphic>
          <a:graphicData uri="http://schemas.openxmlformats.org/presentationml/2006/ole">
            <mc:AlternateContent xmlns:mc="http://schemas.openxmlformats.org/markup-compatibility/2006">
              <mc:Choice xmlns:v="urn:schemas-microsoft-com:vml" Requires="v">
                <p:oleObj spid="_x0000_s4148" name="Chart" r:id="rId5" imgW="4676851" imgH="2476500" progId="Excel.Chart.8">
                  <p:embed/>
                </p:oleObj>
              </mc:Choice>
              <mc:Fallback>
                <p:oleObj name="Chart" r:id="rId5" imgW="4676851" imgH="2476500" progId="Excel.Char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034663" y="7573963"/>
                        <a:ext cx="5257800" cy="278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29" name="WordArt 75"/>
          <p:cNvSpPr>
            <a:spLocks noChangeArrowheads="1" noChangeShapeType="1" noTextEdit="1"/>
          </p:cNvSpPr>
          <p:nvPr/>
        </p:nvSpPr>
        <p:spPr bwMode="auto">
          <a:xfrm>
            <a:off x="37406263" y="1536700"/>
            <a:ext cx="3138487" cy="171608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200" kern="10" dirty="0">
                <a:solidFill>
                  <a:schemeClr val="bg1"/>
                </a:solidFill>
                <a:effectLst>
                  <a:outerShdw dist="45791" dir="2021404" algn="ctr" rotWithShape="0">
                    <a:srgbClr val="B2B2B2">
                      <a:alpha val="79999"/>
                    </a:srgbClr>
                  </a:outerShdw>
                </a:effectLst>
                <a:latin typeface="Arial"/>
                <a:cs typeface="Arial"/>
              </a:rPr>
              <a:t>Replace</a:t>
            </a:r>
          </a:p>
          <a:p>
            <a:pPr algn="ctr"/>
            <a:r>
              <a:rPr lang="en-US" sz="3200" kern="10" dirty="0">
                <a:solidFill>
                  <a:schemeClr val="bg1"/>
                </a:solidFill>
                <a:effectLst>
                  <a:outerShdw dist="45791" dir="2021404" algn="ctr" rotWithShape="0">
                    <a:srgbClr val="B2B2B2">
                      <a:alpha val="79999"/>
                    </a:srgbClr>
                  </a:outerShdw>
                </a:effectLst>
                <a:latin typeface="Arial"/>
                <a:cs typeface="Arial"/>
              </a:rPr>
              <a:t>with logo</a:t>
            </a:r>
          </a:p>
        </p:txBody>
      </p:sp>
      <p:sp>
        <p:nvSpPr>
          <p:cNvPr id="4130" name="Text Box 43"/>
          <p:cNvSpPr txBox="1">
            <a:spLocks noChangeArrowheads="1"/>
          </p:cNvSpPr>
          <p:nvPr/>
        </p:nvSpPr>
        <p:spPr bwMode="auto">
          <a:xfrm>
            <a:off x="29024263" y="25503188"/>
            <a:ext cx="13258800" cy="302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4019" tIns="87010" rIns="174019" bIns="87010">
            <a:spAutoFit/>
          </a:bodyPr>
          <a:lstStyle>
            <a:lvl1pPr defTabSz="5072063">
              <a:defRPr sz="20200">
                <a:solidFill>
                  <a:schemeClr val="tx2"/>
                </a:solidFill>
                <a:latin typeface="Arial" charset="0"/>
                <a:ea typeface="ＭＳ Ｐゴシック" pitchFamily="-106" charset="-128"/>
              </a:defRPr>
            </a:lvl1pPr>
            <a:lvl2pPr marL="37931725" indent="-37474525" defTabSz="5072063">
              <a:defRPr sz="20200">
                <a:solidFill>
                  <a:schemeClr val="tx2"/>
                </a:solidFill>
                <a:latin typeface="Arial" charset="0"/>
                <a:ea typeface="ＭＳ Ｐゴシック" pitchFamily="-106" charset="-128"/>
              </a:defRPr>
            </a:lvl2pPr>
            <a:lvl3pPr marL="1143000" indent="-228600" defTabSz="5072063">
              <a:defRPr sz="20200">
                <a:solidFill>
                  <a:schemeClr val="tx2"/>
                </a:solidFill>
                <a:latin typeface="Arial" charset="0"/>
                <a:ea typeface="ＭＳ Ｐゴシック" pitchFamily="-106" charset="-128"/>
              </a:defRPr>
            </a:lvl3pPr>
            <a:lvl4pPr marL="1600200" indent="-228600" defTabSz="5072063">
              <a:defRPr sz="20200">
                <a:solidFill>
                  <a:schemeClr val="tx2"/>
                </a:solidFill>
                <a:latin typeface="Arial" charset="0"/>
                <a:ea typeface="ＭＳ Ｐゴシック" pitchFamily="-106" charset="-128"/>
              </a:defRPr>
            </a:lvl4pPr>
            <a:lvl5pPr marL="2057400" indent="-228600" defTabSz="5072063">
              <a:defRPr sz="20200">
                <a:solidFill>
                  <a:schemeClr val="tx2"/>
                </a:solidFill>
                <a:latin typeface="Arial" charset="0"/>
                <a:ea typeface="ＭＳ Ｐゴシック" pitchFamily="-106" charset="-128"/>
              </a:defRPr>
            </a:lvl5pPr>
            <a:lvl6pPr marL="2514600" indent="-228600" defTabSz="5072063" eaLnBrk="0" fontAlgn="base" hangingPunct="0">
              <a:spcBef>
                <a:spcPct val="0"/>
              </a:spcBef>
              <a:spcAft>
                <a:spcPct val="0"/>
              </a:spcAft>
              <a:defRPr sz="20200">
                <a:solidFill>
                  <a:schemeClr val="tx2"/>
                </a:solidFill>
                <a:latin typeface="Arial" charset="0"/>
                <a:ea typeface="ＭＳ Ｐゴシック" pitchFamily="-106" charset="-128"/>
              </a:defRPr>
            </a:lvl6pPr>
            <a:lvl7pPr marL="2971800" indent="-228600" defTabSz="5072063" eaLnBrk="0" fontAlgn="base" hangingPunct="0">
              <a:spcBef>
                <a:spcPct val="0"/>
              </a:spcBef>
              <a:spcAft>
                <a:spcPct val="0"/>
              </a:spcAft>
              <a:defRPr sz="20200">
                <a:solidFill>
                  <a:schemeClr val="tx2"/>
                </a:solidFill>
                <a:latin typeface="Arial" charset="0"/>
                <a:ea typeface="ＭＳ Ｐゴシック" pitchFamily="-106" charset="-128"/>
              </a:defRPr>
            </a:lvl7pPr>
            <a:lvl8pPr marL="3429000" indent="-228600" defTabSz="5072063" eaLnBrk="0" fontAlgn="base" hangingPunct="0">
              <a:spcBef>
                <a:spcPct val="0"/>
              </a:spcBef>
              <a:spcAft>
                <a:spcPct val="0"/>
              </a:spcAft>
              <a:defRPr sz="20200">
                <a:solidFill>
                  <a:schemeClr val="tx2"/>
                </a:solidFill>
                <a:latin typeface="Arial" charset="0"/>
                <a:ea typeface="ＭＳ Ｐゴシック" pitchFamily="-106" charset="-128"/>
              </a:defRPr>
            </a:lvl8pPr>
            <a:lvl9pPr marL="3886200" indent="-228600" defTabSz="5072063" eaLnBrk="0" fontAlgn="base" hangingPunct="0">
              <a:spcBef>
                <a:spcPct val="0"/>
              </a:spcBef>
              <a:spcAft>
                <a:spcPct val="0"/>
              </a:spcAft>
              <a:defRPr sz="20200">
                <a:solidFill>
                  <a:schemeClr val="tx2"/>
                </a:solidFill>
                <a:latin typeface="Arial" charset="0"/>
                <a:ea typeface="ＭＳ Ｐゴシック" pitchFamily="-106" charset="-128"/>
              </a:defRPr>
            </a:lvl9pPr>
          </a:lstStyle>
          <a:p>
            <a:pPr eaLnBrk="1" hangingPunct="1">
              <a:spcBef>
                <a:spcPct val="50000"/>
              </a:spcBef>
            </a:pPr>
            <a:r>
              <a:rPr lang="en-US" altLang="nl-NL" sz="3200" b="1">
                <a:solidFill>
                  <a:srgbClr val="FF0000"/>
                </a:solidFill>
              </a:rPr>
              <a:t>IMPORTANT NOTE: </a:t>
            </a:r>
            <a:r>
              <a:rPr lang="en-US" altLang="nl-NL" sz="3200" b="1"/>
              <a:t/>
            </a:r>
            <a:br>
              <a:rPr lang="en-US" altLang="nl-NL" sz="3200" b="1"/>
            </a:br>
            <a:r>
              <a:rPr lang="en-US" altLang="nl-NL" sz="3200" b="1"/>
              <a:t>ESC Poster authors are required to indicate a Disclosure of Interest on their poster – Please indicate this as a separate section on your poster. </a:t>
            </a:r>
          </a:p>
          <a:p>
            <a:pPr algn="ctr" eaLnBrk="1" hangingPunct="1">
              <a:spcBef>
                <a:spcPct val="50000"/>
              </a:spcBef>
            </a:pPr>
            <a:endParaRPr lang="en-US" altLang="nl-NL" sz="3800"/>
          </a:p>
        </p:txBody>
      </p:sp>
      <p:pic>
        <p:nvPicPr>
          <p:cNvPr id="4132" name="Picture 1" descr="Call4Posters_white.eps"/>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8777863" y="29221113"/>
            <a:ext cx="27686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52450" y="512619"/>
            <a:ext cx="8076251" cy="3654568"/>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175125" rtl="0" eaLnBrk="1" fontAlgn="base" latinLnBrk="0" hangingPunct="1">
          <a:lnSpc>
            <a:spcPct val="100000"/>
          </a:lnSpc>
          <a:spcBef>
            <a:spcPct val="0"/>
          </a:spcBef>
          <a:spcAft>
            <a:spcPct val="0"/>
          </a:spcAft>
          <a:buClrTx/>
          <a:buSzTx/>
          <a:buFontTx/>
          <a:buNone/>
          <a:tabLst/>
          <a:defRPr kumimoji="0" lang="en-US" sz="202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175125" rtl="0" eaLnBrk="1" fontAlgn="base" latinLnBrk="0" hangingPunct="1">
          <a:lnSpc>
            <a:spcPct val="100000"/>
          </a:lnSpc>
          <a:spcBef>
            <a:spcPct val="0"/>
          </a:spcBef>
          <a:spcAft>
            <a:spcPct val="0"/>
          </a:spcAft>
          <a:buClrTx/>
          <a:buSzTx/>
          <a:buFontTx/>
          <a:buNone/>
          <a:tabLst/>
          <a:defRPr kumimoji="0" lang="en-US" sz="202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1244</TotalTime>
  <Words>421</Words>
  <Application>Microsoft Office PowerPoint</Application>
  <PresentationFormat>Custom</PresentationFormat>
  <Paragraphs>38</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ＭＳ Ｐゴシック</vt:lpstr>
      <vt:lpstr>Arial</vt:lpstr>
      <vt:lpstr>Times</vt:lpstr>
      <vt:lpstr>Default Design</vt:lpstr>
      <vt:lpstr>Chart</vt:lpstr>
      <vt:lpstr>PowerPoint Presentation</vt:lpstr>
    </vt:vector>
  </TitlesOfParts>
  <Company>SciFor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Barbara Wobben</cp:lastModifiedBy>
  <cp:revision>212</cp:revision>
  <dcterms:created xsi:type="dcterms:W3CDTF">2003-12-17T18:44:28Z</dcterms:created>
  <dcterms:modified xsi:type="dcterms:W3CDTF">2019-05-28T06:11:22Z</dcterms:modified>
</cp:coreProperties>
</file>