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256" r:id="rId2"/>
  </p:sldIdLst>
  <p:sldSz cx="51206400" cy="34199513"/>
  <p:notesSz cx="6858000" cy="9144000"/>
  <p:defaultTextStyle>
    <a:defPPr>
      <a:defRPr lang="fr-FR"/>
    </a:defPPr>
    <a:lvl1pPr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436813" indent="-1927225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4875213" indent="-3856038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312025" indent="-5786438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9750425" indent="-7715250" algn="l" defTabSz="4875213" rtl="0" eaLnBrk="0" fontAlgn="base" hangingPunct="0">
      <a:spcBef>
        <a:spcPct val="0"/>
      </a:spcBef>
      <a:spcAft>
        <a:spcPct val="0"/>
      </a:spcAft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9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72">
          <p15:clr>
            <a:srgbClr val="A4A3A4"/>
          </p15:clr>
        </p15:guide>
        <p15:guide id="2" pos="161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4"/>
    <a:srgbClr val="FFFFFF"/>
    <a:srgbClr val="0000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45" autoAdjust="0"/>
  </p:normalViewPr>
  <p:slideViewPr>
    <p:cSldViewPr>
      <p:cViewPr varScale="1">
        <p:scale>
          <a:sx n="14" d="100"/>
          <a:sy n="14" d="100"/>
        </p:scale>
        <p:origin x="1392" y="120"/>
      </p:cViewPr>
      <p:guideLst>
        <p:guide orient="horz" pos="10772"/>
        <p:guide pos="1612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CF245BC-7B7F-40AC-A29F-255A5D444C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9B2F922-C002-4D3A-9B01-55E3B6AF96D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8121B3-B17D-491B-8F41-5436B9BDCA60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8D0597F-1DD6-4558-BEF7-B9F0EAA8768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685800"/>
            <a:ext cx="51339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DF7C000E-4761-427E-B17C-9597D6077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3D816F5-5458-436C-ADB9-2B01B3D575A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38226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792857-6DF4-4DB4-8E15-4ECDCBC200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4381500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5E7BCE7-D3D8-4C9B-8BDD-1F3156DE9F7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1pPr>
    <a:lvl2pPr marL="2436813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2pPr>
    <a:lvl3pPr marL="4875213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3pPr>
    <a:lvl4pPr marL="7312025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4pPr>
    <a:lvl5pPr marL="9750425" algn="l" defTabSz="4875213" rtl="0" eaLnBrk="0" fontAlgn="base" hangingPunct="0">
      <a:spcBef>
        <a:spcPct val="30000"/>
      </a:spcBef>
      <a:spcAft>
        <a:spcPct val="0"/>
      </a:spcAft>
      <a:defRPr sz="6400" kern="1200">
        <a:solidFill>
          <a:schemeClr val="tx1"/>
        </a:solidFill>
        <a:latin typeface="+mn-lt"/>
        <a:ea typeface="+mn-ea"/>
        <a:cs typeface="+mn-cs"/>
      </a:defRPr>
    </a:lvl5pPr>
    <a:lvl6pPr marL="12193280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6pPr>
    <a:lvl7pPr marL="14631936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7pPr>
    <a:lvl8pPr marL="17070586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8pPr>
    <a:lvl9pPr marL="19509242" algn="l" defTabSz="4877312" rtl="0" eaLnBrk="1" latinLnBrk="0" hangingPunct="1">
      <a:defRPr sz="645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>
            <a:extLst>
              <a:ext uri="{FF2B5EF4-FFF2-40B4-BE49-F238E27FC236}">
                <a16:creationId xmlns:a16="http://schemas.microsoft.com/office/drawing/2014/main" id="{C369B2DE-75A6-4C5F-8372-AD5F9B1B9D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>
            <a:extLst>
              <a:ext uri="{FF2B5EF4-FFF2-40B4-BE49-F238E27FC236}">
                <a16:creationId xmlns:a16="http://schemas.microsoft.com/office/drawing/2014/main" id="{B73F6143-7D28-4B45-852B-0B6EC0804F3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875703" eaLnBrk="1" hangingPunct="1">
              <a:spcBef>
                <a:spcPct val="0"/>
              </a:spcBef>
              <a:defRPr/>
            </a:pPr>
            <a:endParaRPr lang="en-US" altLang="fr-FR" sz="6459"/>
          </a:p>
        </p:txBody>
      </p:sp>
      <p:sp>
        <p:nvSpPr>
          <p:cNvPr id="4100" name="Espace réservé du numéro de diapositive 3">
            <a:extLst>
              <a:ext uri="{FF2B5EF4-FFF2-40B4-BE49-F238E27FC236}">
                <a16:creationId xmlns:a16="http://schemas.microsoft.com/office/drawing/2014/main" id="{FF121867-C9A7-40F3-B697-D6B7942688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381500">
              <a:spcBef>
                <a:spcPct val="30000"/>
              </a:spcBef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381500" eaLnBrk="0" fontAlgn="base" hangingPunct="0">
              <a:spcBef>
                <a:spcPct val="3000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BEF1BC-DD71-4335-8B81-5F5E0DEAE0BB}" type="slidenum">
              <a:rPr lang="fr-FR" altLang="fr-FR" sz="1200" smtClean="0"/>
              <a:pPr>
                <a:spcBef>
                  <a:spcPct val="0"/>
                </a:spcBef>
              </a:pPr>
              <a:t>1</a:t>
            </a:fld>
            <a:endParaRPr lang="fr-FR" altLang="fr-F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40481" y="10624024"/>
            <a:ext cx="43525440" cy="733072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80962" y="19379724"/>
            <a:ext cx="35844479" cy="87398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8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72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59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458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32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18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05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29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333E42-1DB2-401D-A1EB-F8659B303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90CF-4AAA-4423-9C4E-6635E8585192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83229B-EAC0-48C0-A982-26AF1011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F42BD6-14B6-4773-8AFD-E61F1AD00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13F58-ED97-4B38-80E3-DE5ED411F0A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7173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39D73C9-9D14-4AF7-BB1E-6AC7E0A4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865B-ABD0-4193-848C-5D96E723B436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E463E2C-AF64-4C16-836F-6B804DD41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AE4BAA-B5BE-4337-A926-1B980F0B2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4689E-A000-4B97-BA11-BED622326424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08733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33029963" y="8771543"/>
            <a:ext cx="41276273" cy="186901924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74481" y="8771543"/>
            <a:ext cx="123002039" cy="186901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2FC424-4815-4757-B54F-EBAE0F130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79277-51F0-4972-8F29-BB0B62BCB30A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35598D-62A4-486D-A565-39FA7DC3A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F72B14-09F1-48A4-A3FC-CFC62313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AA358-BC0C-480F-BA19-A00EB620855F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2385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893057-0F93-4BE1-849F-52DB92AB5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CDA70-2D53-4E8D-B066-A089C7C8B557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AAD0313-CF08-405F-AB31-3486D7D4E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5759E5-0060-4D47-BFDF-A23E7021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72646-E1CD-4D78-B585-C8C9EC1E2D52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39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4954" y="21976361"/>
            <a:ext cx="43525440" cy="6792403"/>
          </a:xfrm>
        </p:spPr>
        <p:txBody>
          <a:bodyPr anchor="t"/>
          <a:lstStyle>
            <a:lvl1pPr algn="l">
              <a:defRPr sz="20041" b="1" cap="all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44954" y="14495220"/>
            <a:ext cx="43525440" cy="7481141"/>
          </a:xfrm>
        </p:spPr>
        <p:txBody>
          <a:bodyPr anchor="b"/>
          <a:lstStyle>
            <a:lvl1pPr marL="0" indent="0">
              <a:buNone/>
              <a:defRPr sz="10020">
                <a:solidFill>
                  <a:schemeClr val="tx1">
                    <a:tint val="75000"/>
                  </a:schemeClr>
                </a:solidFill>
              </a:defRPr>
            </a:lvl1pPr>
            <a:lvl2pPr marL="2286452" indent="0">
              <a:buNone/>
              <a:defRPr sz="8977">
                <a:solidFill>
                  <a:schemeClr val="tx1">
                    <a:tint val="75000"/>
                  </a:schemeClr>
                </a:solidFill>
              </a:defRPr>
            </a:lvl2pPr>
            <a:lvl3pPr marL="4572905" indent="0">
              <a:buNone/>
              <a:defRPr sz="8037">
                <a:solidFill>
                  <a:schemeClr val="tx1">
                    <a:tint val="75000"/>
                  </a:schemeClr>
                </a:solidFill>
              </a:defRPr>
            </a:lvl3pPr>
            <a:lvl4pPr marL="6859357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4pPr>
            <a:lvl5pPr marL="9145809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5pPr>
            <a:lvl6pPr marL="11432261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6pPr>
            <a:lvl7pPr marL="13718714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7pPr>
            <a:lvl8pPr marL="16005161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8pPr>
            <a:lvl9pPr marL="18291613" indent="0">
              <a:buNone/>
              <a:defRPr sz="69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406117-24E6-4338-8466-621BBBA7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4FEFA-8BFF-4737-ADDB-5C2FD5361707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0B61B73-5793-4F51-9594-90FC1EAB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6AC5FC-D218-4882-A4F0-BDB88A976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89C1C-101A-46F6-B9DF-662A21030875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15382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174489" y="51109273"/>
            <a:ext cx="82134713" cy="144564193"/>
          </a:xfrm>
        </p:spPr>
        <p:txBody>
          <a:bodyPr/>
          <a:lstStyle>
            <a:lvl1pPr>
              <a:defRPr sz="13987"/>
            </a:lvl1pPr>
            <a:lvl2pPr>
              <a:defRPr sz="12004"/>
            </a:lvl2pPr>
            <a:lvl3pPr>
              <a:defRPr sz="10020"/>
            </a:lvl3pPr>
            <a:lvl4pPr>
              <a:defRPr sz="8977"/>
            </a:lvl4pPr>
            <a:lvl5pPr>
              <a:defRPr sz="8977"/>
            </a:lvl5pPr>
            <a:lvl6pPr>
              <a:defRPr sz="8977"/>
            </a:lvl6pPr>
            <a:lvl7pPr>
              <a:defRPr sz="8977"/>
            </a:lvl7pPr>
            <a:lvl8pPr>
              <a:defRPr sz="8977"/>
            </a:lvl8pPr>
            <a:lvl9pPr>
              <a:defRPr sz="897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92162634" y="51109273"/>
            <a:ext cx="82143599" cy="144564193"/>
          </a:xfrm>
        </p:spPr>
        <p:txBody>
          <a:bodyPr/>
          <a:lstStyle>
            <a:lvl1pPr>
              <a:defRPr sz="13987"/>
            </a:lvl1pPr>
            <a:lvl2pPr>
              <a:defRPr sz="12004"/>
            </a:lvl2pPr>
            <a:lvl3pPr>
              <a:defRPr sz="10020"/>
            </a:lvl3pPr>
            <a:lvl4pPr>
              <a:defRPr sz="8977"/>
            </a:lvl4pPr>
            <a:lvl5pPr>
              <a:defRPr sz="8977"/>
            </a:lvl5pPr>
            <a:lvl6pPr>
              <a:defRPr sz="8977"/>
            </a:lvl6pPr>
            <a:lvl7pPr>
              <a:defRPr sz="8977"/>
            </a:lvl7pPr>
            <a:lvl8pPr>
              <a:defRPr sz="8977"/>
            </a:lvl8pPr>
            <a:lvl9pPr>
              <a:defRPr sz="897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14E440E-6E82-4F7E-9D35-BFB2D9474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F726F-77D5-47BD-9277-3AD3772CBBA3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E6C35067-C101-4A69-B8DA-7B999C4EA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8A07832-364E-447B-BF83-4F36BDDE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B282F-A4CF-4983-AAB4-4A8E8010C819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51691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1" y="1369567"/>
            <a:ext cx="46085761" cy="5699919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60323" y="7655311"/>
            <a:ext cx="22625052" cy="3190369"/>
          </a:xfrm>
        </p:spPr>
        <p:txBody>
          <a:bodyPr anchor="b"/>
          <a:lstStyle>
            <a:lvl1pPr marL="0" indent="0">
              <a:buNone/>
              <a:defRPr sz="12004" b="1"/>
            </a:lvl1pPr>
            <a:lvl2pPr marL="2286452" indent="0">
              <a:buNone/>
              <a:defRPr sz="10020" b="1"/>
            </a:lvl2pPr>
            <a:lvl3pPr marL="4572905" indent="0">
              <a:buNone/>
              <a:defRPr sz="8977" b="1"/>
            </a:lvl3pPr>
            <a:lvl4pPr marL="6859357" indent="0">
              <a:buNone/>
              <a:defRPr sz="8037" b="1"/>
            </a:lvl4pPr>
            <a:lvl5pPr marL="9145809" indent="0">
              <a:buNone/>
              <a:defRPr sz="8037" b="1"/>
            </a:lvl5pPr>
            <a:lvl6pPr marL="11432261" indent="0">
              <a:buNone/>
              <a:defRPr sz="8037" b="1"/>
            </a:lvl6pPr>
            <a:lvl7pPr marL="13718714" indent="0">
              <a:buNone/>
              <a:defRPr sz="8037" b="1"/>
            </a:lvl7pPr>
            <a:lvl8pPr marL="16005161" indent="0">
              <a:buNone/>
              <a:defRPr sz="8037" b="1"/>
            </a:lvl8pPr>
            <a:lvl9pPr marL="18291613" indent="0">
              <a:buNone/>
              <a:defRPr sz="803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560323" y="10845679"/>
            <a:ext cx="22625052" cy="19704306"/>
          </a:xfrm>
        </p:spPr>
        <p:txBody>
          <a:bodyPr/>
          <a:lstStyle>
            <a:lvl1pPr>
              <a:defRPr sz="12004"/>
            </a:lvl1pPr>
            <a:lvl2pPr>
              <a:defRPr sz="10020"/>
            </a:lvl2pPr>
            <a:lvl3pPr>
              <a:defRPr sz="8977"/>
            </a:lvl3pPr>
            <a:lvl4pPr>
              <a:defRPr sz="8037"/>
            </a:lvl4pPr>
            <a:lvl5pPr>
              <a:defRPr sz="8037"/>
            </a:lvl5pPr>
            <a:lvl6pPr>
              <a:defRPr sz="8037"/>
            </a:lvl6pPr>
            <a:lvl7pPr>
              <a:defRPr sz="8037"/>
            </a:lvl7pPr>
            <a:lvl8pPr>
              <a:defRPr sz="8037"/>
            </a:lvl8pPr>
            <a:lvl9pPr>
              <a:defRPr sz="803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26012142" y="7655311"/>
            <a:ext cx="22633941" cy="3190369"/>
          </a:xfrm>
        </p:spPr>
        <p:txBody>
          <a:bodyPr anchor="b"/>
          <a:lstStyle>
            <a:lvl1pPr marL="0" indent="0">
              <a:buNone/>
              <a:defRPr sz="12004" b="1"/>
            </a:lvl1pPr>
            <a:lvl2pPr marL="2286452" indent="0">
              <a:buNone/>
              <a:defRPr sz="10020" b="1"/>
            </a:lvl2pPr>
            <a:lvl3pPr marL="4572905" indent="0">
              <a:buNone/>
              <a:defRPr sz="8977" b="1"/>
            </a:lvl3pPr>
            <a:lvl4pPr marL="6859357" indent="0">
              <a:buNone/>
              <a:defRPr sz="8037" b="1"/>
            </a:lvl4pPr>
            <a:lvl5pPr marL="9145809" indent="0">
              <a:buNone/>
              <a:defRPr sz="8037" b="1"/>
            </a:lvl5pPr>
            <a:lvl6pPr marL="11432261" indent="0">
              <a:buNone/>
              <a:defRPr sz="8037" b="1"/>
            </a:lvl6pPr>
            <a:lvl7pPr marL="13718714" indent="0">
              <a:buNone/>
              <a:defRPr sz="8037" b="1"/>
            </a:lvl7pPr>
            <a:lvl8pPr marL="16005161" indent="0">
              <a:buNone/>
              <a:defRPr sz="8037" b="1"/>
            </a:lvl8pPr>
            <a:lvl9pPr marL="18291613" indent="0">
              <a:buNone/>
              <a:defRPr sz="8037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6012142" y="10845679"/>
            <a:ext cx="22633941" cy="19704306"/>
          </a:xfrm>
        </p:spPr>
        <p:txBody>
          <a:bodyPr/>
          <a:lstStyle>
            <a:lvl1pPr>
              <a:defRPr sz="12004"/>
            </a:lvl1pPr>
            <a:lvl2pPr>
              <a:defRPr sz="10020"/>
            </a:lvl2pPr>
            <a:lvl3pPr>
              <a:defRPr sz="8977"/>
            </a:lvl3pPr>
            <a:lvl4pPr>
              <a:defRPr sz="8037"/>
            </a:lvl4pPr>
            <a:lvl5pPr>
              <a:defRPr sz="8037"/>
            </a:lvl5pPr>
            <a:lvl6pPr>
              <a:defRPr sz="8037"/>
            </a:lvl6pPr>
            <a:lvl7pPr>
              <a:defRPr sz="8037"/>
            </a:lvl7pPr>
            <a:lvl8pPr>
              <a:defRPr sz="8037"/>
            </a:lvl8pPr>
            <a:lvl9pPr>
              <a:defRPr sz="803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55CE763D-CC72-43A4-8CFE-BE62DCFA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1F100-DBE9-43C5-9544-B26C79D98C3A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4CB66F75-3AF3-49AB-9BF9-D364308F4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B16070C9-587F-4953-9F80-3DC93783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E0D95-4013-4269-8507-8C8E7EBB3E9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55226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49E5FA60-A81B-49BB-8624-F83A80DCD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8E531-C392-4811-AA2F-588BC7777B5D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7174BB8F-4523-4DFC-9D2C-D1EBCD6D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C74D48DF-1053-40FD-9193-0839BB45D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7F9B-B487-43B7-B76F-EF58856321EA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4973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AA517E8-A0F5-4B8D-B789-E6578D6B1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E53D2-4FE8-48CE-8C2B-E03E3EBA93CB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E814355B-67B0-4757-83F9-90FEBACF4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AAF940EC-5ECA-474B-8511-3522642D0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79A72-1589-4C96-802B-68BFDD17D77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204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0329" y="1361647"/>
            <a:ext cx="16846552" cy="5794918"/>
          </a:xfrm>
        </p:spPr>
        <p:txBody>
          <a:bodyPr anchor="b"/>
          <a:lstStyle>
            <a:lvl1pPr algn="l">
              <a:defRPr sz="1002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020280" y="1361655"/>
            <a:ext cx="28625800" cy="29188337"/>
          </a:xfrm>
        </p:spPr>
        <p:txBody>
          <a:bodyPr/>
          <a:lstStyle>
            <a:lvl1pPr>
              <a:defRPr sz="15970"/>
            </a:lvl1pPr>
            <a:lvl2pPr>
              <a:defRPr sz="13987"/>
            </a:lvl2pPr>
            <a:lvl3pPr>
              <a:defRPr sz="12004"/>
            </a:lvl3pPr>
            <a:lvl4pPr>
              <a:defRPr sz="10020"/>
            </a:lvl4pPr>
            <a:lvl5pPr>
              <a:defRPr sz="10020"/>
            </a:lvl5pPr>
            <a:lvl6pPr>
              <a:defRPr sz="10020"/>
            </a:lvl6pPr>
            <a:lvl7pPr>
              <a:defRPr sz="10020"/>
            </a:lvl7pPr>
            <a:lvl8pPr>
              <a:defRPr sz="10020"/>
            </a:lvl8pPr>
            <a:lvl9pPr>
              <a:defRPr sz="1002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60329" y="7156573"/>
            <a:ext cx="16846552" cy="23393419"/>
          </a:xfrm>
        </p:spPr>
        <p:txBody>
          <a:bodyPr/>
          <a:lstStyle>
            <a:lvl1pPr marL="0" indent="0">
              <a:buNone/>
              <a:defRPr sz="6993"/>
            </a:lvl1pPr>
            <a:lvl2pPr marL="2286452" indent="0">
              <a:buNone/>
              <a:defRPr sz="6054"/>
            </a:lvl2pPr>
            <a:lvl3pPr marL="4572905" indent="0">
              <a:buNone/>
              <a:defRPr sz="5010"/>
            </a:lvl3pPr>
            <a:lvl4pPr marL="6859357" indent="0">
              <a:buNone/>
              <a:defRPr sz="4488"/>
            </a:lvl4pPr>
            <a:lvl5pPr marL="9145809" indent="0">
              <a:buNone/>
              <a:defRPr sz="4488"/>
            </a:lvl5pPr>
            <a:lvl6pPr marL="11432261" indent="0">
              <a:buNone/>
              <a:defRPr sz="4488"/>
            </a:lvl6pPr>
            <a:lvl7pPr marL="13718714" indent="0">
              <a:buNone/>
              <a:defRPr sz="4488"/>
            </a:lvl7pPr>
            <a:lvl8pPr marL="16005161" indent="0">
              <a:buNone/>
              <a:defRPr sz="4488"/>
            </a:lvl8pPr>
            <a:lvl9pPr marL="18291613" indent="0">
              <a:buNone/>
              <a:defRPr sz="44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84DFEF8-3D8E-4C8D-AFA6-96A052B0E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F3F3-A6FF-415A-81D8-7FEACFE5B40A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7E4D09D-2370-487B-A772-D85C16DD5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EA2ABDAC-D418-46D5-ACB6-281A133B4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3E8C-6790-4850-B50D-87F6B704D35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14670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036813" y="23939661"/>
            <a:ext cx="30723840" cy="2826212"/>
          </a:xfrm>
        </p:spPr>
        <p:txBody>
          <a:bodyPr anchor="b"/>
          <a:lstStyle>
            <a:lvl1pPr algn="l">
              <a:defRPr sz="10020" b="1"/>
            </a:lvl1pPr>
          </a:lstStyle>
          <a:p>
            <a:r>
              <a:rPr lang="fr-FR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036813" y="3055791"/>
            <a:ext cx="30723840" cy="20519708"/>
          </a:xfrm>
        </p:spPr>
        <p:txBody>
          <a:bodyPr rtlCol="0">
            <a:normAutofit/>
          </a:bodyPr>
          <a:lstStyle>
            <a:lvl1pPr marL="0" indent="0">
              <a:buNone/>
              <a:defRPr sz="15970"/>
            </a:lvl1pPr>
            <a:lvl2pPr marL="2286452" indent="0">
              <a:buNone/>
              <a:defRPr sz="13987"/>
            </a:lvl2pPr>
            <a:lvl3pPr marL="4572905" indent="0">
              <a:buNone/>
              <a:defRPr sz="12004"/>
            </a:lvl3pPr>
            <a:lvl4pPr marL="6859357" indent="0">
              <a:buNone/>
              <a:defRPr sz="10020"/>
            </a:lvl4pPr>
            <a:lvl5pPr marL="9145809" indent="0">
              <a:buNone/>
              <a:defRPr sz="10020"/>
            </a:lvl5pPr>
            <a:lvl6pPr marL="11432261" indent="0">
              <a:buNone/>
              <a:defRPr sz="10020"/>
            </a:lvl6pPr>
            <a:lvl7pPr marL="13718714" indent="0">
              <a:buNone/>
              <a:defRPr sz="10020"/>
            </a:lvl7pPr>
            <a:lvl8pPr marL="16005161" indent="0">
              <a:buNone/>
              <a:defRPr sz="10020"/>
            </a:lvl8pPr>
            <a:lvl9pPr marL="18291613" indent="0">
              <a:buNone/>
              <a:defRPr sz="1002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036813" y="26765871"/>
            <a:ext cx="30723840" cy="4013691"/>
          </a:xfrm>
        </p:spPr>
        <p:txBody>
          <a:bodyPr/>
          <a:lstStyle>
            <a:lvl1pPr marL="0" indent="0">
              <a:buNone/>
              <a:defRPr sz="6993"/>
            </a:lvl1pPr>
            <a:lvl2pPr marL="2286452" indent="0">
              <a:buNone/>
              <a:defRPr sz="6054"/>
            </a:lvl2pPr>
            <a:lvl3pPr marL="4572905" indent="0">
              <a:buNone/>
              <a:defRPr sz="5010"/>
            </a:lvl3pPr>
            <a:lvl4pPr marL="6859357" indent="0">
              <a:buNone/>
              <a:defRPr sz="4488"/>
            </a:lvl4pPr>
            <a:lvl5pPr marL="9145809" indent="0">
              <a:buNone/>
              <a:defRPr sz="4488"/>
            </a:lvl5pPr>
            <a:lvl6pPr marL="11432261" indent="0">
              <a:buNone/>
              <a:defRPr sz="4488"/>
            </a:lvl6pPr>
            <a:lvl7pPr marL="13718714" indent="0">
              <a:buNone/>
              <a:defRPr sz="4488"/>
            </a:lvl7pPr>
            <a:lvl8pPr marL="16005161" indent="0">
              <a:buNone/>
              <a:defRPr sz="4488"/>
            </a:lvl8pPr>
            <a:lvl9pPr marL="18291613" indent="0">
              <a:buNone/>
              <a:defRPr sz="448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A2CEDA6A-3858-452F-A4B4-BD8974F9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4517B-4724-4B09-BAFA-8501B16BB5DF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12C8BCB-74C2-4064-AFE4-8C28739C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91824DF-6143-4A26-A322-73D2B5DFE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A6E5F-5441-48CA-BEDD-3E0C0D685FA8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242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B0D42AE6-1643-483F-84D0-BF380A7A3CB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60638" y="1368425"/>
            <a:ext cx="46085125" cy="570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102" tIns="219051" rIns="438102" bIns="2190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  <a:endParaRPr lang="fr-CH" altLang="fr-FR"/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669904C2-CED4-46C4-A5C5-76E4790312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60638" y="7980363"/>
            <a:ext cx="46085125" cy="2256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8102" tIns="219051" rIns="438102" bIns="2190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fr-CH" alt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EFAB5F-759A-40C9-9332-09E4E4C05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60638" y="31697613"/>
            <a:ext cx="11947525" cy="1820862"/>
          </a:xfrm>
          <a:prstGeom prst="rect">
            <a:avLst/>
          </a:prstGeom>
        </p:spPr>
        <p:txBody>
          <a:bodyPr vert="horz" lIns="438102" tIns="219051" rIns="438102" bIns="219051" rtlCol="0" anchor="ctr"/>
          <a:lstStyle>
            <a:lvl1pPr algn="l" defTabSz="4570809" eaLnBrk="1" hangingPunct="1">
              <a:defRPr sz="6054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836034F-40F1-4BB5-ABB8-8C6ED2CEC7C9}" type="datetimeFigureOut">
              <a:rPr lang="fr-FR"/>
              <a:pPr>
                <a:defRPr/>
              </a:pPr>
              <a:t>16/08/2019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7AF7B3-B798-475F-B906-64276ED9C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495838" y="31697613"/>
            <a:ext cx="16214725" cy="1820862"/>
          </a:xfrm>
          <a:prstGeom prst="rect">
            <a:avLst/>
          </a:prstGeom>
        </p:spPr>
        <p:txBody>
          <a:bodyPr vert="horz" lIns="438102" tIns="219051" rIns="438102" bIns="219051" rtlCol="0" anchor="ctr"/>
          <a:lstStyle>
            <a:lvl1pPr algn="ctr" defTabSz="4570809" eaLnBrk="1" hangingPunct="1">
              <a:defRPr sz="6054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344846-BEA8-4202-B532-2DBE3E9DA3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698238" y="31697613"/>
            <a:ext cx="11947525" cy="1820862"/>
          </a:xfrm>
          <a:prstGeom prst="rect">
            <a:avLst/>
          </a:prstGeom>
        </p:spPr>
        <p:txBody>
          <a:bodyPr vert="horz" wrap="square" lIns="438102" tIns="219051" rIns="438102" bIns="219051" numCol="1" anchor="ctr" anchorCtr="0" compatLnSpc="1">
            <a:prstTxWarp prst="textNoShape">
              <a:avLst/>
            </a:prstTxWarp>
          </a:bodyPr>
          <a:lstStyle>
            <a:lvl1pPr algn="r" defTabSz="4875703" eaLnBrk="1" hangingPunct="1">
              <a:defRPr sz="6054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336A39F-CF54-4BA2-B379-F416E758558B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defTabSz="4570413" rtl="0" eaLnBrk="0" fontAlgn="base" hangingPunct="0">
        <a:spcBef>
          <a:spcPct val="0"/>
        </a:spcBef>
        <a:spcAft>
          <a:spcPct val="0"/>
        </a:spcAft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2pPr>
      <a:lvl3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3pPr>
      <a:lvl4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4pPr>
      <a:lvl5pPr algn="ctr" defTabSz="4570413" rtl="0" eaLnBrk="0" fontAlgn="base" hangingPunct="0">
        <a:spcBef>
          <a:spcPct val="0"/>
        </a:spcBef>
        <a:spcAft>
          <a:spcPct val="0"/>
        </a:spcAft>
        <a:defRPr sz="22000">
          <a:solidFill>
            <a:schemeClr val="tx1"/>
          </a:solidFill>
          <a:latin typeface="Calibri" pitchFamily="34" charset="0"/>
        </a:defRPr>
      </a:lvl5pPr>
      <a:lvl6pPr marL="477225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6pPr>
      <a:lvl7pPr marL="954451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7pPr>
      <a:lvl8pPr marL="1431676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8pPr>
      <a:lvl9pPr marL="1908901" algn="ctr" defTabSz="4571753" rtl="0" fontAlgn="base">
        <a:spcBef>
          <a:spcPct val="0"/>
        </a:spcBef>
        <a:spcAft>
          <a:spcPct val="0"/>
        </a:spcAft>
        <a:defRPr sz="22024">
          <a:solidFill>
            <a:schemeClr val="tx1"/>
          </a:solidFill>
          <a:latin typeface="Calibri" pitchFamily="34" charset="0"/>
        </a:defRPr>
      </a:lvl9pPr>
    </p:titleStyle>
    <p:bodyStyle>
      <a:lvl1pPr marL="1712913" indent="-17129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900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0" indent="-142716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900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2000" kern="1200">
          <a:solidFill>
            <a:schemeClr val="tx1"/>
          </a:solidFill>
          <a:latin typeface="+mn-lt"/>
          <a:ea typeface="+mn-ea"/>
          <a:cs typeface="+mn-cs"/>
        </a:defRPr>
      </a:lvl3pPr>
      <a:lvl4pPr marL="8001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0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0" indent="-1141413" algn="l" defTabSz="4570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0000" kern="1200">
          <a:solidFill>
            <a:schemeClr val="tx1"/>
          </a:solidFill>
          <a:latin typeface="+mn-lt"/>
          <a:ea typeface="+mn-ea"/>
          <a:cs typeface="+mn-cs"/>
        </a:defRPr>
      </a:lvl5pPr>
      <a:lvl6pPr marL="12575487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6pPr>
      <a:lvl7pPr marL="14861940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7pPr>
      <a:lvl8pPr marL="17148392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8pPr>
      <a:lvl9pPr marL="19434839" indent="-1143226" algn="l" defTabSz="4572905" rtl="0" eaLnBrk="1" latinLnBrk="0" hangingPunct="1">
        <a:spcBef>
          <a:spcPct val="20000"/>
        </a:spcBef>
        <a:buFont typeface="Arial" pitchFamily="34" charset="0"/>
        <a:buChar char="•"/>
        <a:defRPr sz="10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1pPr>
      <a:lvl2pPr marL="2286452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2pPr>
      <a:lvl3pPr marL="4572905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3pPr>
      <a:lvl4pPr marL="6859357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4pPr>
      <a:lvl5pPr marL="9145809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5pPr>
      <a:lvl6pPr marL="11432261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6pPr>
      <a:lvl7pPr marL="13718714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7pPr>
      <a:lvl8pPr marL="16005161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8pPr>
      <a:lvl9pPr marL="18291613" algn="l" defTabSz="4572905" rtl="0" eaLnBrk="1" latinLnBrk="0" hangingPunct="1">
        <a:defRPr sz="8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5CB0E330-D146-4900-A778-332F94926A9D}"/>
              </a:ext>
            </a:extLst>
          </p:cNvPr>
          <p:cNvSpPr/>
          <p:nvPr/>
        </p:nvSpPr>
        <p:spPr>
          <a:xfrm>
            <a:off x="0" y="0"/>
            <a:ext cx="51206400" cy="5537200"/>
          </a:xfrm>
          <a:prstGeom prst="rect">
            <a:avLst/>
          </a:prstGeom>
          <a:solidFill>
            <a:srgbClr val="005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0809" eaLnBrk="1" hangingPunct="1">
              <a:defRPr/>
            </a:pPr>
            <a:endParaRPr lang="fr-CH" sz="9996"/>
          </a:p>
        </p:txBody>
      </p:sp>
      <p:sp>
        <p:nvSpPr>
          <p:cNvPr id="2051" name="Text Box 36">
            <a:extLst>
              <a:ext uri="{FF2B5EF4-FFF2-40B4-BE49-F238E27FC236}">
                <a16:creationId xmlns:a16="http://schemas.microsoft.com/office/drawing/2014/main" id="{A4E0ECB3-782B-4D75-9BC8-C6F2E57E5A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28067000"/>
            <a:ext cx="2343785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653"/>
              </a:lnSpc>
              <a:defRPr/>
            </a:pPr>
            <a:r>
              <a:rPr lang="en-US" altLang="fr-FR" sz="4593" b="1" dirty="0">
                <a:cs typeface="Arial" panose="020B0604020202020204" pitchFamily="34" charset="0"/>
              </a:rPr>
              <a:t>Acknowledgement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340" b="1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fr-FR" sz="1983" dirty="0">
              <a:cs typeface="Arial" panose="020B0604020202020204" pitchFamily="34" charset="0"/>
            </a:endParaRPr>
          </a:p>
        </p:txBody>
      </p:sp>
      <p:sp>
        <p:nvSpPr>
          <p:cNvPr id="42" name="Text Box 36">
            <a:extLst>
              <a:ext uri="{FF2B5EF4-FFF2-40B4-BE49-F238E27FC236}">
                <a16:creationId xmlns:a16="http://schemas.microsoft.com/office/drawing/2014/main" id="{31192BCB-157C-4526-A198-E03B92B4F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1263" y="27095450"/>
            <a:ext cx="23247350" cy="3852863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lIns="56367" tIns="28178" rIns="56367" bIns="28178">
            <a:spAutoFit/>
          </a:bodyPr>
          <a:lstStyle/>
          <a:p>
            <a:pPr algn="ctr" defTabSz="563072">
              <a:lnSpc>
                <a:spcPts val="3652"/>
              </a:lnSpc>
              <a:defRPr/>
            </a:pPr>
            <a:r>
              <a:rPr lang="en-US" sz="4593" b="1" dirty="0">
                <a:latin typeface="Arial" charset="0"/>
                <a:cs typeface="Arial" charset="0"/>
              </a:rPr>
              <a:t>Bibliography </a:t>
            </a:r>
          </a:p>
          <a:p>
            <a:pPr algn="just" defTabSz="563072">
              <a:lnSpc>
                <a:spcPts val="3652"/>
              </a:lnSpc>
              <a:defRPr/>
            </a:pPr>
            <a:endParaRPr lang="en-US" sz="3340" b="1" dirty="0">
              <a:latin typeface="Arial" charset="0"/>
              <a:cs typeface="Arial" charset="0"/>
            </a:endParaRP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xxxxxxxxxxxxxxxxxxxxxxxxxxxxxxxxxxxxxxxxxxxxxxxxxxxxxxxxxxxxxxxxxxxxxxxxxxxxxxx</a:t>
            </a:r>
          </a:p>
          <a:p>
            <a:pPr marL="536879" indent="-536879" algn="just" defTabSz="563072">
              <a:lnSpc>
                <a:spcPts val="3652"/>
              </a:lnSpc>
              <a:buFont typeface="+mj-lt"/>
              <a:buAutoNum type="arabicPeriod"/>
              <a:defRPr/>
            </a:pPr>
            <a:r>
              <a:rPr lang="en-US" sz="3027" dirty="0">
                <a:latin typeface="Arial" charset="0"/>
                <a:cs typeface="Arial" charset="0"/>
              </a:rPr>
              <a:t>Xxxxxxxxxxxxxxxxxxxxxxxxxxxxxxxxxxxxxxxxxxxxxxxxxxxxxxxxxxxxxxxxxx</a:t>
            </a:r>
          </a:p>
        </p:txBody>
      </p:sp>
      <p:sp>
        <p:nvSpPr>
          <p:cNvPr id="2053" name="Text Box 14">
            <a:extLst>
              <a:ext uri="{FF2B5EF4-FFF2-40B4-BE49-F238E27FC236}">
                <a16:creationId xmlns:a16="http://schemas.microsoft.com/office/drawing/2014/main" id="{90119043-F884-452B-A8C0-16D0D3AF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50" y="676275"/>
            <a:ext cx="50333275" cy="43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78325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875703" eaLnBrk="1" hangingPunct="1">
              <a:defRPr/>
            </a:pPr>
            <a:r>
              <a:rPr lang="en-US" altLang="fr-FR" sz="10020" b="1" dirty="0">
                <a:solidFill>
                  <a:schemeClr val="bg1"/>
                </a:solidFill>
              </a:rPr>
              <a:t>Title of the Research Study </a:t>
            </a:r>
          </a:p>
          <a:p>
            <a:pPr algn="ctr" defTabSz="4875703" eaLnBrk="1" hangingPunct="1">
              <a:lnSpc>
                <a:spcPct val="150000"/>
              </a:lnSpc>
              <a:defRPr/>
            </a:pPr>
            <a:r>
              <a:rPr lang="fr-CH" altLang="fr-FR" sz="75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fr-CH" altLang="fr-FR" sz="751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fr-CH" altLang="fr-FR" sz="75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altLang="fr-FR" sz="751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</a:t>
            </a:r>
            <a:r>
              <a:rPr lang="fr-CH" altLang="fr-FR" sz="751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fr-CH" altLang="fr-FR" sz="7515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fr-CH" altLang="fr-FR" sz="751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875703" eaLnBrk="1" hangingPunct="1">
              <a:lnSpc>
                <a:spcPct val="150000"/>
              </a:lnSpc>
              <a:defRPr/>
            </a:pPr>
            <a:r>
              <a:rPr lang="en-US" altLang="fr-FR" sz="4488" i="1" dirty="0">
                <a:solidFill>
                  <a:schemeClr val="bg1"/>
                </a:solidFill>
                <a:cs typeface="Arial" panose="020B0604020202020204" pitchFamily="34" charset="0"/>
              </a:rPr>
              <a:t>UNIVERSITIES AND/OR  HOSPITALS THEY ARE AFFILIATED WITH</a:t>
            </a:r>
            <a:endParaRPr lang="en-US" altLang="fr-FR" sz="8977" i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54" name="Text Box 9">
            <a:extLst>
              <a:ext uri="{FF2B5EF4-FFF2-40B4-BE49-F238E27FC236}">
                <a16:creationId xmlns:a16="http://schemas.microsoft.com/office/drawing/2014/main" id="{8C2D8D49-60FC-47E9-A8D6-706CC47FD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6391275"/>
            <a:ext cx="23317200" cy="160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966"/>
              </a:lnSpc>
              <a:defRPr/>
            </a:pPr>
            <a:r>
              <a:rPr lang="en-US" altLang="fr-FR" sz="6263" b="1" dirty="0">
                <a:cs typeface="Arial" panose="020B0604020202020204" pitchFamily="34" charset="0"/>
              </a:rPr>
              <a:t>Introduction</a:t>
            </a:r>
          </a:p>
          <a:p>
            <a:pPr algn="just">
              <a:lnSpc>
                <a:spcPts val="3966"/>
              </a:lnSpc>
              <a:defRPr/>
            </a:pPr>
            <a:endParaRPr lang="en-US" altLang="fr-FR" sz="3549" i="1" dirty="0">
              <a:cs typeface="Arial" panose="020B0604020202020204" pitchFamily="34" charset="0"/>
            </a:endParaRPr>
          </a:p>
          <a:p>
            <a:pPr algn="just">
              <a:lnSpc>
                <a:spcPts val="3966"/>
              </a:lnSpc>
              <a:defRPr/>
            </a:pPr>
            <a:r>
              <a:rPr lang="en-US" altLang="fr-FR" sz="3549" i="1" dirty="0">
                <a:cs typeface="Arial" panose="020B0604020202020204" pitchFamily="34" charset="0"/>
              </a:rPr>
              <a:t>This template, which we hope you will find useful, has a format of  95 cm w x 142.24 cm h (landscape-shape). It can be used to create your E-poster, as well as for printing. </a:t>
            </a:r>
          </a:p>
          <a:p>
            <a:pPr algn="just">
              <a:lnSpc>
                <a:spcPts val="3966"/>
              </a:lnSpc>
              <a:defRPr/>
            </a:pPr>
            <a:endParaRPr lang="en-US" altLang="fr-FR" sz="3549" i="1" dirty="0">
              <a:cs typeface="Arial" panose="020B0604020202020204" pitchFamily="34" charset="0"/>
            </a:endParaRPr>
          </a:p>
          <a:p>
            <a:pPr algn="just">
              <a:lnSpc>
                <a:spcPts val="3966"/>
              </a:lnSpc>
              <a:defRPr/>
            </a:pPr>
            <a:r>
              <a:rPr lang="en-US" altLang="fr-FR" sz="3549" i="1" dirty="0">
                <a:cs typeface="Arial" panose="020B0604020202020204" pitchFamily="34" charset="0"/>
              </a:rPr>
              <a:t>We have put on this template the usual , basic sections that are usually available on posters. You are welcome to make any changes you wish. We suggest you use keep black text against a light background so that it is easy to read. 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549" b="1" dirty="0">
                <a:cs typeface="Arial" panose="020B0604020202020204" pitchFamily="34" charset="0"/>
              </a:rPr>
              <a:t>How to bring things in from Excel® and Word®</a:t>
            </a:r>
            <a:endParaRPr lang="en-US" altLang="fr-FR" sz="3549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Excel</a:t>
            </a:r>
            <a:r>
              <a:rPr lang="en-US" altLang="fr-FR" sz="3027" dirty="0">
                <a:cs typeface="Arial" panose="020B0604020202020204" pitchFamily="34" charset="0"/>
              </a:rPr>
              <a:t>- select the graph, copy and paste it into PowerPoint®. The graph can then be stretched to fit as required. If you need to edit parts of the chart, it can be ungrouped. </a:t>
            </a:r>
            <a:r>
              <a:rPr lang="en-US" altLang="fr-FR" sz="3027" b="1" u="sng" dirty="0">
                <a:cs typeface="Arial" panose="020B0604020202020204" pitchFamily="34" charset="0"/>
              </a:rPr>
              <a:t>N.B. </a:t>
            </a:r>
            <a:r>
              <a:rPr lang="en-US" altLang="fr-FR" sz="3027" dirty="0">
                <a:cs typeface="Arial" panose="020B0604020202020204" pitchFamily="34" charset="0"/>
              </a:rPr>
              <a:t>be careful when using scientific symbols that they appear correctly when printing the poster.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Word</a:t>
            </a:r>
            <a:r>
              <a:rPr lang="en-US" altLang="fr-FR" sz="3027" dirty="0">
                <a:cs typeface="Arial" panose="020B0604020202020204" pitchFamily="34" charset="0"/>
              </a:rPr>
              <a:t>- select the text to be brought into PowerPoint, copy and paste the text into a new or existing text block. This text is editable. You can change the size, color, etc. in format-text. We suggest you not put shadows on smaller text. Stick with Arial and Times New Roman fonts so your collaborators will have them.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Please ensure that the </a:t>
            </a:r>
            <a:r>
              <a:rPr lang="en-US" altLang="fr-FR" sz="3027" b="1" dirty="0">
                <a:cs typeface="Arial" panose="020B0604020202020204" pitchFamily="34" charset="0"/>
              </a:rPr>
              <a:t>minimum font size</a:t>
            </a:r>
            <a:r>
              <a:rPr lang="en-US" altLang="fr-FR" sz="3027" dirty="0">
                <a:cs typeface="Arial" panose="020B0604020202020204" pitchFamily="34" charset="0"/>
              </a:rPr>
              <a:t> you use is Arial 20 or Times New Roman 21 (or corresponding size with other fonts), to ensure that the text is visible on the E-poster platform. Once printed, the text should be easily readable by someone standing at 2 m. from your poster.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endParaRPr lang="en-US" altLang="fr-FR" sz="3027" b="1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549" b="1" dirty="0">
                <a:cs typeface="Arial" panose="020B0604020202020204" pitchFamily="34" charset="0"/>
              </a:rPr>
              <a:t>Images</a:t>
            </a:r>
            <a:endParaRPr lang="en-US" altLang="fr-FR" sz="3549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In order to be printed properly, the images should be 300 dpi minimum.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Please make sure they appear correctly, by viewing your poster at 100%. This rules also apply for text.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b="1" dirty="0">
                <a:cs typeface="Arial" panose="020B0604020202020204" pitchFamily="34" charset="0"/>
              </a:rPr>
              <a:t>Preview: </a:t>
            </a:r>
            <a:r>
              <a:rPr lang="en-US" altLang="fr-FR" sz="3027" dirty="0">
                <a:cs typeface="Arial" panose="020B0604020202020204" pitchFamily="34" charset="0"/>
              </a:rPr>
              <a:t>To see your in poster in actual  size, go to view-zoom-100%.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2505" dirty="0">
              <a:latin typeface="Times New Roman" panose="02020603050405020304" pitchFamily="18" charset="0"/>
            </a:endParaRPr>
          </a:p>
        </p:txBody>
      </p:sp>
      <p:sp>
        <p:nvSpPr>
          <p:cNvPr id="2055" name="Text Box 19">
            <a:extLst>
              <a:ext uri="{FF2B5EF4-FFF2-40B4-BE49-F238E27FC236}">
                <a16:creationId xmlns:a16="http://schemas.microsoft.com/office/drawing/2014/main" id="{0785222E-3078-45C9-B995-1B24B63E2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62113" y="13692188"/>
            <a:ext cx="1036955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fr-FR" sz="3758" b="1" i="1">
                <a:cs typeface="Arial" panose="020B0604020202020204" pitchFamily="34" charset="0"/>
              </a:rPr>
              <a:t>Figure #1</a:t>
            </a:r>
          </a:p>
        </p:txBody>
      </p:sp>
      <p:sp>
        <p:nvSpPr>
          <p:cNvPr id="2056" name="Text Box 25">
            <a:extLst>
              <a:ext uri="{FF2B5EF4-FFF2-40B4-BE49-F238E27FC236}">
                <a16:creationId xmlns:a16="http://schemas.microsoft.com/office/drawing/2014/main" id="{04AFA0D1-3828-471D-9C9C-4D5E585A5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80838" y="13690600"/>
            <a:ext cx="10374312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256" tIns="42130" rIns="84256" bIns="42130">
            <a:spAutoFit/>
          </a:bodyPr>
          <a:lstStyle>
            <a:lvl1pPr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873500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873500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fr-FR" sz="3758" b="1" i="1">
                <a:cs typeface="Arial" panose="020B0604020202020204" pitchFamily="34" charset="0"/>
              </a:rPr>
              <a:t>Figure #2</a:t>
            </a:r>
          </a:p>
        </p:txBody>
      </p:sp>
      <p:sp>
        <p:nvSpPr>
          <p:cNvPr id="2057" name="Text Box 36">
            <a:extLst>
              <a:ext uri="{FF2B5EF4-FFF2-40B4-BE49-F238E27FC236}">
                <a16:creationId xmlns:a16="http://schemas.microsoft.com/office/drawing/2014/main" id="{298DFB3B-9CA2-4999-AA42-50F9EE0A9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" y="22355175"/>
            <a:ext cx="23437850" cy="527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653"/>
              </a:lnSpc>
              <a:defRPr/>
            </a:pPr>
            <a:r>
              <a:rPr lang="en-US" altLang="fr-FR" sz="6263" b="1" dirty="0">
                <a:cs typeface="Arial" panose="020B0604020202020204" pitchFamily="34" charset="0"/>
              </a:rPr>
              <a:t>Methods</a:t>
            </a:r>
            <a:r>
              <a:rPr lang="en-US" altLang="fr-FR" sz="4593" b="1" dirty="0"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340" b="1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00" dirty="0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58" name="Text Box 39">
            <a:extLst>
              <a:ext uri="{FF2B5EF4-FFF2-40B4-BE49-F238E27FC236}">
                <a16:creationId xmlns:a16="http://schemas.microsoft.com/office/drawing/2014/main" id="{561A6555-90FC-40D2-BE3F-37568CC60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2875" y="6391275"/>
            <a:ext cx="23128288" cy="571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653"/>
              </a:lnSpc>
              <a:defRPr/>
            </a:pPr>
            <a:r>
              <a:rPr lang="en-US" altLang="fr-FR" sz="6263" b="1">
                <a:cs typeface="Arial" panose="020B0604020202020204" pitchFamily="34" charset="0"/>
              </a:rPr>
              <a:t>Results</a:t>
            </a:r>
            <a:r>
              <a:rPr lang="en-US" altLang="fr-FR" sz="4593" b="1"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fr-FR" sz="3027">
              <a:latin typeface="Times New Roman" panose="02020603050405020304" pitchFamily="18" charset="0"/>
            </a:endParaRPr>
          </a:p>
        </p:txBody>
      </p:sp>
      <p:pic>
        <p:nvPicPr>
          <p:cNvPr id="2062" name="Picture 5" descr="C:\Documents and Settings\abonazza\Local Settings\Temporary Internet Files\Content.IE5\4Z3GYNA1\MC900332594[1].wmf">
            <a:extLst>
              <a:ext uri="{FF2B5EF4-FFF2-40B4-BE49-F238E27FC236}">
                <a16:creationId xmlns:a16="http://schemas.microsoft.com/office/drawing/2014/main" id="{EF6D2C2F-A6AE-4F50-B003-1D6617C783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681387" y="14844897"/>
            <a:ext cx="6683444" cy="4997058"/>
          </a:xfrm>
          <a:prstGeom prst="rect">
            <a:avLst/>
          </a:prstGeom>
          <a:noFill/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63" name="Picture 7" descr="C:\Documents and Settings\abonazza\Local Settings\Temporary Internet Files\Content.IE5\V4F1ZM90\MC900303607[1].wmf">
            <a:extLst>
              <a:ext uri="{FF2B5EF4-FFF2-40B4-BE49-F238E27FC236}">
                <a16:creationId xmlns:a16="http://schemas.microsoft.com/office/drawing/2014/main" id="{C26900D6-CC25-4E65-8A20-348E99E74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10328" y="14844896"/>
            <a:ext cx="6389475" cy="5102116"/>
          </a:xfrm>
          <a:prstGeom prst="rect">
            <a:avLst/>
          </a:prstGeom>
          <a:noFill/>
          <a:ln w="1905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61" name="Text Box 36">
            <a:extLst>
              <a:ext uri="{FF2B5EF4-FFF2-40B4-BE49-F238E27FC236}">
                <a16:creationId xmlns:a16="http://schemas.microsoft.com/office/drawing/2014/main" id="{19CE63D7-17F2-4E41-B1C1-AFBA3B167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11263" y="21158200"/>
            <a:ext cx="23247350" cy="480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nThick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6367" tIns="28178" rIns="56367" bIns="28178">
            <a:spAutoFit/>
          </a:bodyPr>
          <a:lstStyle>
            <a:lvl1pPr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38163" eaLnBrk="0" hangingPunct="0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38163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ts val="3653"/>
              </a:lnSpc>
              <a:defRPr/>
            </a:pPr>
            <a:r>
              <a:rPr lang="en-US" altLang="fr-FR" sz="6263" b="1">
                <a:cs typeface="Arial" panose="020B0604020202020204" pitchFamily="34" charset="0"/>
              </a:rPr>
              <a:t>Conclusions 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340" b="1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lnSpc>
                <a:spcPts val="3653"/>
              </a:lnSpc>
              <a:defRPr/>
            </a:pPr>
            <a:endParaRPr lang="en-US" altLang="fr-FR" sz="3027">
              <a:cs typeface="Arial" panose="020B0604020202020204" pitchFamily="34" charset="0"/>
            </a:endParaRPr>
          </a:p>
          <a:p>
            <a:pPr algn="just">
              <a:lnSpc>
                <a:spcPts val="3653"/>
              </a:lnSpc>
              <a:defRPr/>
            </a:pPr>
            <a:r>
              <a:rPr lang="en-US" altLang="fr-FR" sz="3027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fr-FR" sz="1983">
              <a:cs typeface="Arial" panose="020B0604020202020204" pitchFamily="34" charset="0"/>
            </a:endParaRPr>
          </a:p>
        </p:txBody>
      </p:sp>
      <p:cxnSp>
        <p:nvCxnSpPr>
          <p:cNvPr id="50" name="Connecteur droit 49">
            <a:extLst>
              <a:ext uri="{FF2B5EF4-FFF2-40B4-BE49-F238E27FC236}">
                <a16:creationId xmlns:a16="http://schemas.microsoft.com/office/drawing/2014/main" id="{4F2507D7-8E77-45F4-86AD-35B0FAD1EA04}"/>
              </a:ext>
            </a:extLst>
          </p:cNvPr>
          <p:cNvCxnSpPr/>
          <p:nvPr/>
        </p:nvCxnSpPr>
        <p:spPr>
          <a:xfrm rot="5400000">
            <a:off x="12074525" y="19873913"/>
            <a:ext cx="26854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AMS11_eposter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AMS11_eposter_template</Template>
  <TotalTime>271</TotalTime>
  <Words>374</Words>
  <Application>Microsoft Office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AMS11_eposter_template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abonazza</dc:creator>
  <cp:lastModifiedBy>Trevis, Mary</cp:lastModifiedBy>
  <cp:revision>20</cp:revision>
  <dcterms:created xsi:type="dcterms:W3CDTF">2011-05-30T13:11:59Z</dcterms:created>
  <dcterms:modified xsi:type="dcterms:W3CDTF">2019-08-16T15:53:33Z</dcterms:modified>
</cp:coreProperties>
</file>