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6" r:id="rId2"/>
  </p:sldIdLst>
  <p:sldSz cx="51206400" cy="34199513"/>
  <p:notesSz cx="6858000" cy="9144000"/>
  <p:defaultTextStyle>
    <a:defPPr>
      <a:defRPr lang="fr-FR"/>
    </a:defPPr>
    <a:lvl1pPr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436813" indent="-1927225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875213" indent="-3856038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312025" indent="-5786438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9750425" indent="-7715250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72">
          <p15:clr>
            <a:srgbClr val="A4A3A4"/>
          </p15:clr>
        </p15:guide>
        <p15:guide id="2" pos="161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392" y="156"/>
      </p:cViewPr>
      <p:guideLst>
        <p:guide orient="horz" pos="10772"/>
        <p:guide pos="161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B7DE7CA-7576-4CA3-B9A1-3156032228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22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0019CF-038A-4765-A8DA-C17DB6DDF8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22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E2708D-E362-4812-A680-FB6B5CF5BE47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1BB689E2-F40E-4216-A2BD-40853863A5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685800"/>
            <a:ext cx="5133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E48840A-DD24-4826-A5FD-42CAF9B5E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73DA79-8A40-4D45-B7A9-B2F7E5D9C0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22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EE5335-C612-4E97-A8A6-84E1D3A957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8150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F8D459-060A-48AE-8817-226D1C53D8D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2436813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4875213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7312025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9750425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12193280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6pPr>
    <a:lvl7pPr marL="14631936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7pPr>
    <a:lvl8pPr marL="17070586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8pPr>
    <a:lvl9pPr marL="19509242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6E0C62B3-B097-436E-A12F-67BE9FC15B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FA79D8C4-427E-49FF-898D-FCBB92EAF1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875703" eaLnBrk="1" hangingPunct="1">
              <a:spcBef>
                <a:spcPct val="0"/>
              </a:spcBef>
              <a:defRPr/>
            </a:pPr>
            <a:endParaRPr lang="en-US" altLang="fr-FR" sz="6459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EA81740F-68E1-4B12-99A2-E150F78801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4235C8-5A70-4A29-83C4-2405F663B57B}" type="slidenum">
              <a:rPr lang="fr-FR" altLang="fr-FR" sz="1200" smtClean="0"/>
              <a:pPr>
                <a:spcBef>
                  <a:spcPct val="0"/>
                </a:spcBef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481" y="10624024"/>
            <a:ext cx="43525440" cy="733072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962" y="19379724"/>
            <a:ext cx="35844479" cy="87398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9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5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91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417E9-6CDA-4FF1-93B0-A57E1778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BA27-4039-48C9-B301-C69B7F881346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D4300D-DA7A-4889-BD92-773624E7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D5DAD1-5020-42E2-AB94-94E01ED9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ED64-96F1-413F-82D0-6F4125168A4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193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310DD9-63F0-4DFE-AD88-6F262B34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DCBA-EACC-4442-8039-8C247810B0C6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F60F46-03AA-4860-B151-E065F61D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03B8ED-2CF4-48C1-8143-7D142266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D895-9FCC-4CC5-A36B-B9FD49C7FA6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44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3029963" y="8771543"/>
            <a:ext cx="41276273" cy="18690192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74481" y="8771543"/>
            <a:ext cx="123002039" cy="186901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B8D1AD-E4F7-49FA-A53F-7360FE78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D4965-3792-485C-AD83-529184BD70E9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C5A1F4-867B-4E8F-AF4D-99368E5E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B979B0-8606-4DD5-8288-B4889602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6F07-FA69-4B6A-82F6-E8696FB8F35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365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7E0F6-0043-41D2-80BD-7E6E3838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6FF6-6EF8-4D7C-9A2E-F0E51171772A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C55AD8-64F8-4323-BF65-314FBC1E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31AA8D-6042-4892-9BBA-EE928BDF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1C5C-494A-4ED4-86F1-E723459BE6F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988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954" y="21976361"/>
            <a:ext cx="43525440" cy="6792403"/>
          </a:xfrm>
        </p:spPr>
        <p:txBody>
          <a:bodyPr anchor="t"/>
          <a:lstStyle>
            <a:lvl1pPr algn="l">
              <a:defRPr sz="20041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954" y="14495220"/>
            <a:ext cx="43525440" cy="7481141"/>
          </a:xfrm>
        </p:spPr>
        <p:txBody>
          <a:bodyPr anchor="b"/>
          <a:lstStyle>
            <a:lvl1pPr marL="0" indent="0">
              <a:buNone/>
              <a:defRPr sz="10020">
                <a:solidFill>
                  <a:schemeClr val="tx1">
                    <a:tint val="75000"/>
                  </a:schemeClr>
                </a:solidFill>
              </a:defRPr>
            </a:lvl1pPr>
            <a:lvl2pPr marL="2286452" indent="0">
              <a:buNone/>
              <a:defRPr sz="8977">
                <a:solidFill>
                  <a:schemeClr val="tx1">
                    <a:tint val="75000"/>
                  </a:schemeClr>
                </a:solidFill>
              </a:defRPr>
            </a:lvl2pPr>
            <a:lvl3pPr marL="4572905" indent="0">
              <a:buNone/>
              <a:defRPr sz="8037">
                <a:solidFill>
                  <a:schemeClr val="tx1">
                    <a:tint val="75000"/>
                  </a:schemeClr>
                </a:solidFill>
              </a:defRPr>
            </a:lvl3pPr>
            <a:lvl4pPr marL="6859357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4pPr>
            <a:lvl5pPr marL="9145809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5pPr>
            <a:lvl6pPr marL="11432261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6pPr>
            <a:lvl7pPr marL="13718714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7pPr>
            <a:lvl8pPr marL="16005161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8pPr>
            <a:lvl9pPr marL="18291613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801BDE-3EDA-4F96-973B-3CF3A33A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70966-B00D-4D68-B317-456ECB0AE5C4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DD55AD-0088-4A30-A902-5C214412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C6C629-7A5D-4AB0-BA11-7B9E4037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52CE-7129-4E1A-8561-A60AA1973E8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21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74489" y="51109273"/>
            <a:ext cx="82134713" cy="144564193"/>
          </a:xfrm>
        </p:spPr>
        <p:txBody>
          <a:bodyPr/>
          <a:lstStyle>
            <a:lvl1pPr>
              <a:defRPr sz="13987"/>
            </a:lvl1pPr>
            <a:lvl2pPr>
              <a:defRPr sz="12004"/>
            </a:lvl2pPr>
            <a:lvl3pPr>
              <a:defRPr sz="10020"/>
            </a:lvl3pPr>
            <a:lvl4pPr>
              <a:defRPr sz="8977"/>
            </a:lvl4pPr>
            <a:lvl5pPr>
              <a:defRPr sz="8977"/>
            </a:lvl5pPr>
            <a:lvl6pPr>
              <a:defRPr sz="8977"/>
            </a:lvl6pPr>
            <a:lvl7pPr>
              <a:defRPr sz="8977"/>
            </a:lvl7pPr>
            <a:lvl8pPr>
              <a:defRPr sz="8977"/>
            </a:lvl8pPr>
            <a:lvl9pPr>
              <a:defRPr sz="897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2162634" y="51109273"/>
            <a:ext cx="82143599" cy="144564193"/>
          </a:xfrm>
        </p:spPr>
        <p:txBody>
          <a:bodyPr/>
          <a:lstStyle>
            <a:lvl1pPr>
              <a:defRPr sz="13987"/>
            </a:lvl1pPr>
            <a:lvl2pPr>
              <a:defRPr sz="12004"/>
            </a:lvl2pPr>
            <a:lvl3pPr>
              <a:defRPr sz="10020"/>
            </a:lvl3pPr>
            <a:lvl4pPr>
              <a:defRPr sz="8977"/>
            </a:lvl4pPr>
            <a:lvl5pPr>
              <a:defRPr sz="8977"/>
            </a:lvl5pPr>
            <a:lvl6pPr>
              <a:defRPr sz="8977"/>
            </a:lvl6pPr>
            <a:lvl7pPr>
              <a:defRPr sz="8977"/>
            </a:lvl7pPr>
            <a:lvl8pPr>
              <a:defRPr sz="8977"/>
            </a:lvl8pPr>
            <a:lvl9pPr>
              <a:defRPr sz="897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9FEB8A7-FEFE-45B0-912E-C34B9C78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99AD-8E49-403F-A5CD-8640EFB87DDC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FC4F064-684D-46EF-BFAE-4A917396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C2BBCD8-9936-466F-91FB-E2DE96A7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90EF-2EDA-4EED-B646-2D95F026CF8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057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1" y="1369567"/>
            <a:ext cx="46085761" cy="569991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3" y="7655311"/>
            <a:ext cx="22625052" cy="3190369"/>
          </a:xfrm>
        </p:spPr>
        <p:txBody>
          <a:bodyPr anchor="b"/>
          <a:lstStyle>
            <a:lvl1pPr marL="0" indent="0">
              <a:buNone/>
              <a:defRPr sz="12004" b="1"/>
            </a:lvl1pPr>
            <a:lvl2pPr marL="2286452" indent="0">
              <a:buNone/>
              <a:defRPr sz="10020" b="1"/>
            </a:lvl2pPr>
            <a:lvl3pPr marL="4572905" indent="0">
              <a:buNone/>
              <a:defRPr sz="8977" b="1"/>
            </a:lvl3pPr>
            <a:lvl4pPr marL="6859357" indent="0">
              <a:buNone/>
              <a:defRPr sz="8037" b="1"/>
            </a:lvl4pPr>
            <a:lvl5pPr marL="9145809" indent="0">
              <a:buNone/>
              <a:defRPr sz="8037" b="1"/>
            </a:lvl5pPr>
            <a:lvl6pPr marL="11432261" indent="0">
              <a:buNone/>
              <a:defRPr sz="8037" b="1"/>
            </a:lvl6pPr>
            <a:lvl7pPr marL="13718714" indent="0">
              <a:buNone/>
              <a:defRPr sz="8037" b="1"/>
            </a:lvl7pPr>
            <a:lvl8pPr marL="16005161" indent="0">
              <a:buNone/>
              <a:defRPr sz="8037" b="1"/>
            </a:lvl8pPr>
            <a:lvl9pPr marL="18291613" indent="0">
              <a:buNone/>
              <a:defRPr sz="803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323" y="10845679"/>
            <a:ext cx="22625052" cy="19704306"/>
          </a:xfrm>
        </p:spPr>
        <p:txBody>
          <a:bodyPr/>
          <a:lstStyle>
            <a:lvl1pPr>
              <a:defRPr sz="12004"/>
            </a:lvl1pPr>
            <a:lvl2pPr>
              <a:defRPr sz="10020"/>
            </a:lvl2pPr>
            <a:lvl3pPr>
              <a:defRPr sz="8977"/>
            </a:lvl3pPr>
            <a:lvl4pPr>
              <a:defRPr sz="8037"/>
            </a:lvl4pPr>
            <a:lvl5pPr>
              <a:defRPr sz="8037"/>
            </a:lvl5pPr>
            <a:lvl6pPr>
              <a:defRPr sz="8037"/>
            </a:lvl6pPr>
            <a:lvl7pPr>
              <a:defRPr sz="8037"/>
            </a:lvl7pPr>
            <a:lvl8pPr>
              <a:defRPr sz="8037"/>
            </a:lvl8pPr>
            <a:lvl9pPr>
              <a:defRPr sz="803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12142" y="7655311"/>
            <a:ext cx="22633941" cy="3190369"/>
          </a:xfrm>
        </p:spPr>
        <p:txBody>
          <a:bodyPr anchor="b"/>
          <a:lstStyle>
            <a:lvl1pPr marL="0" indent="0">
              <a:buNone/>
              <a:defRPr sz="12004" b="1"/>
            </a:lvl1pPr>
            <a:lvl2pPr marL="2286452" indent="0">
              <a:buNone/>
              <a:defRPr sz="10020" b="1"/>
            </a:lvl2pPr>
            <a:lvl3pPr marL="4572905" indent="0">
              <a:buNone/>
              <a:defRPr sz="8977" b="1"/>
            </a:lvl3pPr>
            <a:lvl4pPr marL="6859357" indent="0">
              <a:buNone/>
              <a:defRPr sz="8037" b="1"/>
            </a:lvl4pPr>
            <a:lvl5pPr marL="9145809" indent="0">
              <a:buNone/>
              <a:defRPr sz="8037" b="1"/>
            </a:lvl5pPr>
            <a:lvl6pPr marL="11432261" indent="0">
              <a:buNone/>
              <a:defRPr sz="8037" b="1"/>
            </a:lvl6pPr>
            <a:lvl7pPr marL="13718714" indent="0">
              <a:buNone/>
              <a:defRPr sz="8037" b="1"/>
            </a:lvl7pPr>
            <a:lvl8pPr marL="16005161" indent="0">
              <a:buNone/>
              <a:defRPr sz="8037" b="1"/>
            </a:lvl8pPr>
            <a:lvl9pPr marL="18291613" indent="0">
              <a:buNone/>
              <a:defRPr sz="803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2" y="10845679"/>
            <a:ext cx="22633941" cy="19704306"/>
          </a:xfrm>
        </p:spPr>
        <p:txBody>
          <a:bodyPr/>
          <a:lstStyle>
            <a:lvl1pPr>
              <a:defRPr sz="12004"/>
            </a:lvl1pPr>
            <a:lvl2pPr>
              <a:defRPr sz="10020"/>
            </a:lvl2pPr>
            <a:lvl3pPr>
              <a:defRPr sz="8977"/>
            </a:lvl3pPr>
            <a:lvl4pPr>
              <a:defRPr sz="8037"/>
            </a:lvl4pPr>
            <a:lvl5pPr>
              <a:defRPr sz="8037"/>
            </a:lvl5pPr>
            <a:lvl6pPr>
              <a:defRPr sz="8037"/>
            </a:lvl6pPr>
            <a:lvl7pPr>
              <a:defRPr sz="8037"/>
            </a:lvl7pPr>
            <a:lvl8pPr>
              <a:defRPr sz="8037"/>
            </a:lvl8pPr>
            <a:lvl9pPr>
              <a:defRPr sz="803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AEE58EE-4D07-4862-A129-3C4E6F2E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4314-25B5-4212-B2A3-08E2064F2894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B38198D3-599D-401F-9F23-8B746CC9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7CD5E78-123C-407C-A796-07B6FFB7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4951-0D3C-41E2-8EE4-B65F06A787E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664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39112AD-04FA-45B3-9CAB-1902B435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2537-5DB9-44D9-A946-89B723815085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AB4BE64-06D3-4968-8B04-B4A748C6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1CEEE25-C5EC-44A4-9E7A-F6EFD9D7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5F79-3F38-4F47-8867-A72773CF4D2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190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E3898B9A-A4D1-48B4-A527-6A311428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6429E-C67E-4681-A0E9-E2C8FCDB8C9D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958B1A2-138A-47E2-8F1F-E96EE6BF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78FB1F6-2B97-4992-B670-28C484E8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41307-1C25-49D5-ABD1-123F58A4838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744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9" y="1361647"/>
            <a:ext cx="16846552" cy="5794918"/>
          </a:xfrm>
        </p:spPr>
        <p:txBody>
          <a:bodyPr anchor="b"/>
          <a:lstStyle>
            <a:lvl1pPr algn="l">
              <a:defRPr sz="1002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0280" y="1361655"/>
            <a:ext cx="28625800" cy="29188337"/>
          </a:xfrm>
        </p:spPr>
        <p:txBody>
          <a:bodyPr/>
          <a:lstStyle>
            <a:lvl1pPr>
              <a:defRPr sz="15970"/>
            </a:lvl1pPr>
            <a:lvl2pPr>
              <a:defRPr sz="13987"/>
            </a:lvl2pPr>
            <a:lvl3pPr>
              <a:defRPr sz="12004"/>
            </a:lvl3pPr>
            <a:lvl4pPr>
              <a:defRPr sz="10020"/>
            </a:lvl4pPr>
            <a:lvl5pPr>
              <a:defRPr sz="10020"/>
            </a:lvl5pPr>
            <a:lvl6pPr>
              <a:defRPr sz="10020"/>
            </a:lvl6pPr>
            <a:lvl7pPr>
              <a:defRPr sz="10020"/>
            </a:lvl7pPr>
            <a:lvl8pPr>
              <a:defRPr sz="10020"/>
            </a:lvl8pPr>
            <a:lvl9pPr>
              <a:defRPr sz="1002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329" y="7156573"/>
            <a:ext cx="16846552" cy="23393419"/>
          </a:xfrm>
        </p:spPr>
        <p:txBody>
          <a:bodyPr/>
          <a:lstStyle>
            <a:lvl1pPr marL="0" indent="0">
              <a:buNone/>
              <a:defRPr sz="6993"/>
            </a:lvl1pPr>
            <a:lvl2pPr marL="2286452" indent="0">
              <a:buNone/>
              <a:defRPr sz="6054"/>
            </a:lvl2pPr>
            <a:lvl3pPr marL="4572905" indent="0">
              <a:buNone/>
              <a:defRPr sz="5010"/>
            </a:lvl3pPr>
            <a:lvl4pPr marL="6859357" indent="0">
              <a:buNone/>
              <a:defRPr sz="4488"/>
            </a:lvl4pPr>
            <a:lvl5pPr marL="9145809" indent="0">
              <a:buNone/>
              <a:defRPr sz="4488"/>
            </a:lvl5pPr>
            <a:lvl6pPr marL="11432261" indent="0">
              <a:buNone/>
              <a:defRPr sz="4488"/>
            </a:lvl6pPr>
            <a:lvl7pPr marL="13718714" indent="0">
              <a:buNone/>
              <a:defRPr sz="4488"/>
            </a:lvl7pPr>
            <a:lvl8pPr marL="16005161" indent="0">
              <a:buNone/>
              <a:defRPr sz="4488"/>
            </a:lvl8pPr>
            <a:lvl9pPr marL="18291613" indent="0">
              <a:buNone/>
              <a:defRPr sz="44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C7DB38D-06D2-4FC7-99CB-702E2C3B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D404-77A4-48A1-AD84-235F7256255B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ED68180-A8FF-4B8A-A516-E168323F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7D1CF58-D0A3-4943-B9CE-C8C83256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E119-7387-4351-99BE-23AA3A55ABD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657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6813" y="23939661"/>
            <a:ext cx="30723840" cy="2826212"/>
          </a:xfrm>
        </p:spPr>
        <p:txBody>
          <a:bodyPr anchor="b"/>
          <a:lstStyle>
            <a:lvl1pPr algn="l">
              <a:defRPr sz="1002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36813" y="3055791"/>
            <a:ext cx="30723840" cy="20519708"/>
          </a:xfrm>
        </p:spPr>
        <p:txBody>
          <a:bodyPr rtlCol="0">
            <a:normAutofit/>
          </a:bodyPr>
          <a:lstStyle>
            <a:lvl1pPr marL="0" indent="0">
              <a:buNone/>
              <a:defRPr sz="15970"/>
            </a:lvl1pPr>
            <a:lvl2pPr marL="2286452" indent="0">
              <a:buNone/>
              <a:defRPr sz="13987"/>
            </a:lvl2pPr>
            <a:lvl3pPr marL="4572905" indent="0">
              <a:buNone/>
              <a:defRPr sz="12004"/>
            </a:lvl3pPr>
            <a:lvl4pPr marL="6859357" indent="0">
              <a:buNone/>
              <a:defRPr sz="10020"/>
            </a:lvl4pPr>
            <a:lvl5pPr marL="9145809" indent="0">
              <a:buNone/>
              <a:defRPr sz="10020"/>
            </a:lvl5pPr>
            <a:lvl6pPr marL="11432261" indent="0">
              <a:buNone/>
              <a:defRPr sz="10020"/>
            </a:lvl6pPr>
            <a:lvl7pPr marL="13718714" indent="0">
              <a:buNone/>
              <a:defRPr sz="10020"/>
            </a:lvl7pPr>
            <a:lvl8pPr marL="16005161" indent="0">
              <a:buNone/>
              <a:defRPr sz="10020"/>
            </a:lvl8pPr>
            <a:lvl9pPr marL="18291613" indent="0">
              <a:buNone/>
              <a:defRPr sz="1002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6813" y="26765871"/>
            <a:ext cx="30723840" cy="4013691"/>
          </a:xfrm>
        </p:spPr>
        <p:txBody>
          <a:bodyPr/>
          <a:lstStyle>
            <a:lvl1pPr marL="0" indent="0">
              <a:buNone/>
              <a:defRPr sz="6993"/>
            </a:lvl1pPr>
            <a:lvl2pPr marL="2286452" indent="0">
              <a:buNone/>
              <a:defRPr sz="6054"/>
            </a:lvl2pPr>
            <a:lvl3pPr marL="4572905" indent="0">
              <a:buNone/>
              <a:defRPr sz="5010"/>
            </a:lvl3pPr>
            <a:lvl4pPr marL="6859357" indent="0">
              <a:buNone/>
              <a:defRPr sz="4488"/>
            </a:lvl4pPr>
            <a:lvl5pPr marL="9145809" indent="0">
              <a:buNone/>
              <a:defRPr sz="4488"/>
            </a:lvl5pPr>
            <a:lvl6pPr marL="11432261" indent="0">
              <a:buNone/>
              <a:defRPr sz="4488"/>
            </a:lvl6pPr>
            <a:lvl7pPr marL="13718714" indent="0">
              <a:buNone/>
              <a:defRPr sz="4488"/>
            </a:lvl7pPr>
            <a:lvl8pPr marL="16005161" indent="0">
              <a:buNone/>
              <a:defRPr sz="4488"/>
            </a:lvl8pPr>
            <a:lvl9pPr marL="18291613" indent="0">
              <a:buNone/>
              <a:defRPr sz="44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AD719D8-2FEC-4E29-9D56-D79A8F15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A77FE-708E-447B-AED5-010F58E30E1C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7C562FD-93AD-482C-ADF0-8636018E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920C1A-B22E-4332-81F8-1FF56B65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DF80-3A6F-437F-B74B-CEB7507CC46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575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036A00A-2716-4252-B478-3C995214AA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60638" y="1368425"/>
            <a:ext cx="46085125" cy="57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102" tIns="219051" rIns="438102" bIns="2190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CH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CD92FC2-5F2E-4F5B-81CA-17ED70C776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60638" y="7980363"/>
            <a:ext cx="46085125" cy="2256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102" tIns="219051" rIns="438102" bIns="219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H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07A713-D60F-49F6-8813-C3887F743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60638" y="31697613"/>
            <a:ext cx="11947525" cy="1820862"/>
          </a:xfrm>
          <a:prstGeom prst="rect">
            <a:avLst/>
          </a:prstGeom>
        </p:spPr>
        <p:txBody>
          <a:bodyPr vert="horz" lIns="438102" tIns="219051" rIns="438102" bIns="219051" rtlCol="0" anchor="ctr"/>
          <a:lstStyle>
            <a:lvl1pPr algn="l" defTabSz="4570809" eaLnBrk="1" hangingPunct="1">
              <a:defRPr sz="6054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FBE73BC-D8A4-4B67-B048-EDDAFD5D945D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1E7CB-20C4-4F58-93A5-12A8C4642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95838" y="31697613"/>
            <a:ext cx="16214725" cy="1820862"/>
          </a:xfrm>
          <a:prstGeom prst="rect">
            <a:avLst/>
          </a:prstGeom>
        </p:spPr>
        <p:txBody>
          <a:bodyPr vert="horz" lIns="438102" tIns="219051" rIns="438102" bIns="219051" rtlCol="0" anchor="ctr"/>
          <a:lstStyle>
            <a:lvl1pPr algn="ctr" defTabSz="4570809" eaLnBrk="1" hangingPunct="1">
              <a:defRPr sz="6054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ED3871-1C24-4BCB-9299-2F10450DC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698238" y="31697613"/>
            <a:ext cx="11947525" cy="1820862"/>
          </a:xfrm>
          <a:prstGeom prst="rect">
            <a:avLst/>
          </a:prstGeom>
        </p:spPr>
        <p:txBody>
          <a:bodyPr vert="horz" wrap="square" lIns="438102" tIns="219051" rIns="438102" bIns="219051" numCol="1" anchor="ctr" anchorCtr="0" compatLnSpc="1">
            <a:prstTxWarp prst="textNoShape">
              <a:avLst/>
            </a:prstTxWarp>
          </a:bodyPr>
          <a:lstStyle>
            <a:lvl1pPr algn="r" defTabSz="4875703" eaLnBrk="1" hangingPunct="1">
              <a:defRPr sz="605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1E191D-550C-44EE-BD4A-60A567DD3B2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570413" rtl="0" eaLnBrk="0" fontAlgn="base" hangingPunct="0">
        <a:spcBef>
          <a:spcPct val="0"/>
        </a:spcBef>
        <a:spcAft>
          <a:spcPct val="0"/>
        </a:spcAft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2pPr>
      <a:lvl3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3pPr>
      <a:lvl4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4pPr>
      <a:lvl5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5pPr>
      <a:lvl6pPr marL="477225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6pPr>
      <a:lvl7pPr marL="954451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7pPr>
      <a:lvl8pPr marL="1431676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8pPr>
      <a:lvl9pPr marL="1908901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9pPr>
    </p:titleStyle>
    <p:bodyStyle>
      <a:lvl1pPr marL="1712913" indent="-17129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9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716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0" indent="-11414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0" indent="-11414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0" indent="-11414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5487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6pPr>
      <a:lvl7pPr marL="14861940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7pPr>
      <a:lvl8pPr marL="17148392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8pPr>
      <a:lvl9pPr marL="19434839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1pPr>
      <a:lvl2pPr marL="2286452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2pPr>
      <a:lvl3pPr marL="4572905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3pPr>
      <a:lvl4pPr marL="6859357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4pPr>
      <a:lvl5pPr marL="9145809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5pPr>
      <a:lvl6pPr marL="11432261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6pPr>
      <a:lvl7pPr marL="13718714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7pPr>
      <a:lvl8pPr marL="16005161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8pPr>
      <a:lvl9pPr marL="18291613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D6B71632-A050-47BC-A4E5-5A8835ED5F46}"/>
              </a:ext>
            </a:extLst>
          </p:cNvPr>
          <p:cNvSpPr/>
          <p:nvPr/>
        </p:nvSpPr>
        <p:spPr>
          <a:xfrm>
            <a:off x="981075" y="27185938"/>
            <a:ext cx="24050625" cy="5043487"/>
          </a:xfrm>
          <a:prstGeom prst="rect">
            <a:avLst/>
          </a:prstGeom>
          <a:solidFill>
            <a:srgbClr val="005594">
              <a:alpha val="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r>
              <a:rPr lang="fr-CH" sz="9996" dirty="0"/>
              <a:t> </a:t>
            </a:r>
          </a:p>
        </p:txBody>
      </p:sp>
      <p:sp>
        <p:nvSpPr>
          <p:cNvPr id="2051" name="Text Box 36">
            <a:extLst>
              <a:ext uri="{FF2B5EF4-FFF2-40B4-BE49-F238E27FC236}">
                <a16:creationId xmlns:a16="http://schemas.microsoft.com/office/drawing/2014/main" id="{345A2682-792F-4A8C-9F79-1302E1B6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27576463"/>
            <a:ext cx="22640925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3653"/>
              </a:lnSpc>
              <a:defRPr/>
            </a:pPr>
            <a:r>
              <a:rPr lang="en-US" altLang="fr-FR" sz="4593" b="1">
                <a:solidFill>
                  <a:srgbClr val="005594"/>
                </a:solidFill>
                <a:cs typeface="Arial" panose="020B0604020202020204" pitchFamily="34" charset="0"/>
              </a:rPr>
              <a:t>Acknowledgement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340" b="1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fr-FR" sz="1983">
              <a:cs typeface="Arial" panose="020B0604020202020204" pitchFamily="34" charset="0"/>
            </a:endParaRPr>
          </a:p>
        </p:txBody>
      </p:sp>
      <p:sp>
        <p:nvSpPr>
          <p:cNvPr id="42" name="Text Box 36">
            <a:extLst>
              <a:ext uri="{FF2B5EF4-FFF2-40B4-BE49-F238E27FC236}">
                <a16:creationId xmlns:a16="http://schemas.microsoft.com/office/drawing/2014/main" id="{A2F5EB97-3F5D-4EA1-AE9A-7B2AC0782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3063" y="27605038"/>
            <a:ext cx="21556662" cy="385286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56367" tIns="28178" rIns="56367" bIns="28178">
            <a:spAutoFit/>
          </a:bodyPr>
          <a:lstStyle/>
          <a:p>
            <a:pPr algn="just" defTabSz="563072">
              <a:lnSpc>
                <a:spcPts val="3652"/>
              </a:lnSpc>
              <a:defRPr/>
            </a:pPr>
            <a:r>
              <a:rPr lang="en-US" sz="4593" b="1" dirty="0">
                <a:solidFill>
                  <a:srgbClr val="005594"/>
                </a:solidFill>
                <a:latin typeface="Arial" charset="0"/>
                <a:cs typeface="Arial" charset="0"/>
              </a:rPr>
              <a:t>Bibliography </a:t>
            </a:r>
          </a:p>
          <a:p>
            <a:pPr algn="just" defTabSz="563072">
              <a:lnSpc>
                <a:spcPts val="3652"/>
              </a:lnSpc>
              <a:defRPr/>
            </a:pPr>
            <a:endParaRPr lang="en-US" sz="3340" b="1" dirty="0">
              <a:latin typeface="Arial" charset="0"/>
              <a:cs typeface="Arial" charset="0"/>
            </a:endParaRP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</a:t>
            </a: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</a:t>
            </a: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xxxxxxxxxxxxxxxxxxxxxxxxxxxxxxxxxxxxxxxxxxxxxxxxxxxxxxxxxxxxxxxxxxxxxxxxxxxxxxx</a:t>
            </a: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</a:t>
            </a:r>
            <a:endParaRPr lang="en-US" sz="1983" dirty="0">
              <a:latin typeface="Arial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98646C-D48D-4AF1-A701-FC0EB308ACA4}"/>
              </a:ext>
            </a:extLst>
          </p:cNvPr>
          <p:cNvSpPr/>
          <p:nvPr/>
        </p:nvSpPr>
        <p:spPr>
          <a:xfrm>
            <a:off x="981075" y="21578888"/>
            <a:ext cx="24050625" cy="5045075"/>
          </a:xfrm>
          <a:prstGeom prst="rect">
            <a:avLst/>
          </a:prstGeom>
          <a:solidFill>
            <a:srgbClr val="005594">
              <a:alpha val="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r>
              <a:rPr lang="fr-CH" sz="9996" dirty="0"/>
              <a:t>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3DECFBB-8D3D-4EC6-B167-3F541E16CB89}"/>
              </a:ext>
            </a:extLst>
          </p:cNvPr>
          <p:cNvSpPr/>
          <p:nvPr/>
        </p:nvSpPr>
        <p:spPr>
          <a:xfrm>
            <a:off x="26539825" y="5907088"/>
            <a:ext cx="22898100" cy="15249525"/>
          </a:xfrm>
          <a:prstGeom prst="rect">
            <a:avLst/>
          </a:prstGeom>
          <a:solidFill>
            <a:srgbClr val="005594">
              <a:alpha val="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r>
              <a:rPr lang="fr-CH" sz="9996" dirty="0"/>
              <a:t>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44E32F-5A55-4BB4-A744-0133F21DFC03}"/>
              </a:ext>
            </a:extLst>
          </p:cNvPr>
          <p:cNvSpPr/>
          <p:nvPr/>
        </p:nvSpPr>
        <p:spPr>
          <a:xfrm>
            <a:off x="981075" y="5824538"/>
            <a:ext cx="24050625" cy="15249525"/>
          </a:xfrm>
          <a:prstGeom prst="rect">
            <a:avLst/>
          </a:prstGeom>
          <a:solidFill>
            <a:srgbClr val="005594">
              <a:alpha val="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r>
              <a:rPr lang="fr-CH" sz="9996" dirty="0"/>
              <a:t> </a:t>
            </a:r>
          </a:p>
        </p:txBody>
      </p:sp>
      <p:sp>
        <p:nvSpPr>
          <p:cNvPr id="2056" name="Text Box 14">
            <a:extLst>
              <a:ext uri="{FF2B5EF4-FFF2-40B4-BE49-F238E27FC236}">
                <a16:creationId xmlns:a16="http://schemas.microsoft.com/office/drawing/2014/main" id="{113B9730-EFDB-45E0-9D80-A8161E5D0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644525"/>
            <a:ext cx="41416288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75703" eaLnBrk="1" hangingPunct="1">
              <a:defRPr/>
            </a:pPr>
            <a:r>
              <a:rPr lang="en-US" altLang="fr-FR" sz="10020" b="1" dirty="0">
                <a:solidFill>
                  <a:srgbClr val="005594"/>
                </a:solidFill>
              </a:rPr>
              <a:t>Title of the Research Study </a:t>
            </a:r>
          </a:p>
          <a:p>
            <a:pPr defTabSz="4875703" eaLnBrk="1" hangingPunct="1">
              <a:lnSpc>
                <a:spcPct val="150000"/>
              </a:lnSpc>
              <a:defRPr/>
            </a:pPr>
            <a:r>
              <a:rPr lang="fr-CH" altLang="fr-FR" sz="75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fr-CH" altLang="fr-FR" sz="75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fr-CH" altLang="fr-FR" sz="75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sz="75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fr-CH" altLang="fr-FR" sz="75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H" altLang="fr-FR" sz="75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fr-CH" altLang="fr-FR" sz="75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875703" eaLnBrk="1" hangingPunct="1">
              <a:lnSpc>
                <a:spcPct val="150000"/>
              </a:lnSpc>
              <a:defRPr/>
            </a:pPr>
            <a:r>
              <a:rPr lang="en-US" altLang="fr-FR" sz="4488" i="1" dirty="0">
                <a:cs typeface="Arial" panose="020B0604020202020204" pitchFamily="34" charset="0"/>
              </a:rPr>
              <a:t>UNIVERSITIES AND/OR  HOSPITALS THEY ARE AFFILIATED WITH</a:t>
            </a:r>
            <a:endParaRPr lang="en-US" altLang="fr-FR" sz="8977" i="1" dirty="0">
              <a:cs typeface="Arial" panose="020B0604020202020204" pitchFamily="34" charset="0"/>
            </a:endParaRP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68C643A8-3364-4C67-9138-86E8FEBA0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6327775"/>
            <a:ext cx="22525038" cy="140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en-US" altLang="fr-FR" sz="4593" b="1" dirty="0">
                <a:solidFill>
                  <a:srgbClr val="005594"/>
                </a:solidFill>
                <a:cs typeface="Arial" panose="020B0604020202020204" pitchFamily="34" charset="0"/>
              </a:rPr>
              <a:t>Introduction</a:t>
            </a:r>
          </a:p>
          <a:p>
            <a:pPr algn="just">
              <a:defRPr/>
            </a:pPr>
            <a:endParaRPr lang="en-US" altLang="fr-FR" sz="1566" i="1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549" i="1" dirty="0">
                <a:cs typeface="Arial" panose="020B0604020202020204" pitchFamily="34" charset="0"/>
              </a:rPr>
              <a:t>This template, which we hope you will find useful, has a format of  95 cm x 142.24 cm </a:t>
            </a:r>
            <a:r>
              <a:rPr lang="en-US" altLang="fr-FR" sz="3549" i="1">
                <a:cs typeface="Arial" panose="020B0604020202020204" pitchFamily="34" charset="0"/>
              </a:rPr>
              <a:t>(landscape-shape). </a:t>
            </a:r>
            <a:r>
              <a:rPr lang="en-US" altLang="fr-FR" sz="3549" i="1" dirty="0">
                <a:cs typeface="Arial" panose="020B0604020202020204" pitchFamily="34" charset="0"/>
              </a:rPr>
              <a:t>It can be used to create your E-poster, as well as for printing. </a:t>
            </a:r>
          </a:p>
          <a:p>
            <a:pPr algn="just">
              <a:defRPr/>
            </a:pPr>
            <a:endParaRPr lang="en-US" altLang="fr-FR" sz="1566" i="1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549" i="1" dirty="0">
                <a:cs typeface="Arial" panose="020B0604020202020204" pitchFamily="34" charset="0"/>
              </a:rPr>
              <a:t>We have put on this template the usual , basic sections that are usually available on posters.</a:t>
            </a:r>
          </a:p>
          <a:p>
            <a:pPr algn="just">
              <a:defRPr/>
            </a:pPr>
            <a:endParaRPr lang="en-US" altLang="fr-FR" sz="3549" i="1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549" i="1" dirty="0">
                <a:cs typeface="Arial" panose="020B0604020202020204" pitchFamily="34" charset="0"/>
              </a:rPr>
              <a:t>You are welcome to make any changes you wish. We suggest you use keep black text against a light background so that it is easy to read.  </a:t>
            </a:r>
          </a:p>
          <a:p>
            <a:pPr algn="just"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549" b="1" dirty="0">
                <a:cs typeface="Arial" panose="020B0604020202020204" pitchFamily="34" charset="0"/>
              </a:rPr>
              <a:t>How to bring things in from Excel® and Word®</a:t>
            </a:r>
            <a:endParaRPr lang="en-US" altLang="fr-FR" sz="3549" dirty="0">
              <a:cs typeface="Arial" panose="020B0604020202020204" pitchFamily="34" charset="0"/>
            </a:endParaRPr>
          </a:p>
          <a:p>
            <a:pPr algn="just">
              <a:defRPr/>
            </a:pPr>
            <a:endParaRPr lang="en-US" altLang="fr-FR" sz="1566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027" b="1" dirty="0">
                <a:cs typeface="Arial" panose="020B0604020202020204" pitchFamily="34" charset="0"/>
              </a:rPr>
              <a:t>Excel</a:t>
            </a:r>
            <a:r>
              <a:rPr lang="en-US" altLang="fr-FR" sz="3027" dirty="0">
                <a:cs typeface="Arial" panose="020B0604020202020204" pitchFamily="34" charset="0"/>
              </a:rPr>
              <a:t>- select the graph, copy and paste it into PowerPoint®. The graph can then be stretched to fit as required. If you need to edit parts of the chart, it can be ungrouped. </a:t>
            </a:r>
            <a:r>
              <a:rPr lang="en-US" altLang="fr-FR" sz="3027" b="1" u="sng" dirty="0">
                <a:cs typeface="Arial" panose="020B0604020202020204" pitchFamily="34" charset="0"/>
              </a:rPr>
              <a:t>N.B. </a:t>
            </a:r>
            <a:r>
              <a:rPr lang="en-US" altLang="fr-FR" sz="3027" dirty="0">
                <a:cs typeface="Arial" panose="020B0604020202020204" pitchFamily="34" charset="0"/>
              </a:rPr>
              <a:t>be careful when using scientific symbols that they appear correctly when printing the poster.</a:t>
            </a:r>
          </a:p>
          <a:p>
            <a:pPr algn="just">
              <a:defRPr/>
            </a:pPr>
            <a:endParaRPr lang="en-US" altLang="fr-FR" sz="1566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027" b="1" dirty="0">
                <a:cs typeface="Arial" panose="020B0604020202020204" pitchFamily="34" charset="0"/>
              </a:rPr>
              <a:t>Word</a:t>
            </a:r>
            <a:r>
              <a:rPr lang="en-US" altLang="fr-FR" sz="3027" dirty="0">
                <a:cs typeface="Arial" panose="020B0604020202020204" pitchFamily="34" charset="0"/>
              </a:rPr>
              <a:t>- select the text to be brought into PowerPoint, copy and paste the text into a new or existing text block. This text is editable. You can change the size, color, etc. in format-text. We suggest you not put shadows on smaller text. Stick with Arial and Times New Roman fonts so your collaborators will have them.</a:t>
            </a:r>
          </a:p>
          <a:p>
            <a:pPr algn="just">
              <a:defRPr/>
            </a:pPr>
            <a:endParaRPr lang="en-US" altLang="fr-FR" sz="1566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Please ensure that the </a:t>
            </a:r>
            <a:r>
              <a:rPr lang="en-US" altLang="fr-FR" sz="3027" b="1" dirty="0">
                <a:cs typeface="Arial" panose="020B0604020202020204" pitchFamily="34" charset="0"/>
              </a:rPr>
              <a:t>minimum font size</a:t>
            </a:r>
            <a:r>
              <a:rPr lang="en-US" altLang="fr-FR" sz="3027" dirty="0">
                <a:cs typeface="Arial" panose="020B0604020202020204" pitchFamily="34" charset="0"/>
              </a:rPr>
              <a:t> you use is Arial 20 or Times New Roman 21 (or corresponding size with other fonts), to ensure that the text is visible on the E-poster platform. Once printed, the text should be easily readable by someone standing at 2 m. from your poster.</a:t>
            </a:r>
          </a:p>
          <a:p>
            <a:pPr algn="just">
              <a:defRPr/>
            </a:pPr>
            <a:endParaRPr lang="en-US" altLang="fr-FR" sz="3027" b="1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549" b="1" dirty="0">
                <a:cs typeface="Arial" panose="020B0604020202020204" pitchFamily="34" charset="0"/>
              </a:rPr>
              <a:t>Images</a:t>
            </a:r>
            <a:endParaRPr lang="en-US" altLang="fr-FR" sz="3549" dirty="0">
              <a:cs typeface="Arial" panose="020B0604020202020204" pitchFamily="34" charset="0"/>
            </a:endParaRPr>
          </a:p>
          <a:p>
            <a:pPr algn="just">
              <a:defRPr/>
            </a:pPr>
            <a:endParaRPr lang="en-US" altLang="fr-FR" sz="1566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In order to be printed properly, the images should be 300 dpi minimum.</a:t>
            </a:r>
          </a:p>
          <a:p>
            <a:pPr algn="just">
              <a:defRPr/>
            </a:pPr>
            <a:endParaRPr lang="en-US" altLang="fr-FR" sz="1566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Please make sure they appear correctly, by viewing your poster at 100%. This rules also apply for text.</a:t>
            </a:r>
          </a:p>
          <a:p>
            <a:pPr algn="just">
              <a:defRPr/>
            </a:pPr>
            <a:endParaRPr lang="en-US" altLang="fr-FR" sz="1566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fr-FR" sz="3027" b="1" dirty="0">
                <a:cs typeface="Arial" panose="020B0604020202020204" pitchFamily="34" charset="0"/>
              </a:rPr>
              <a:t>Preview: </a:t>
            </a:r>
            <a:r>
              <a:rPr lang="en-US" altLang="fr-FR" sz="3027" dirty="0">
                <a:cs typeface="Arial" panose="020B0604020202020204" pitchFamily="34" charset="0"/>
              </a:rPr>
              <a:t>To see your in poster in actual  size, go to view-zoom-100%.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2505" dirty="0">
              <a:latin typeface="Times New Roman" panose="02020603050405020304" pitchFamily="18" charset="0"/>
            </a:endParaRPr>
          </a:p>
        </p:txBody>
      </p:sp>
      <p:sp>
        <p:nvSpPr>
          <p:cNvPr id="2058" name="Text Box 19">
            <a:extLst>
              <a:ext uri="{FF2B5EF4-FFF2-40B4-BE49-F238E27FC236}">
                <a16:creationId xmlns:a16="http://schemas.microsoft.com/office/drawing/2014/main" id="{F486A59D-7F9F-4C47-AF0C-93AB3F25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3913" y="13711238"/>
            <a:ext cx="96154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fr-FR" sz="3758" b="1" i="1">
                <a:cs typeface="Arial" panose="020B0604020202020204" pitchFamily="34" charset="0"/>
              </a:rPr>
              <a:t>Figure #1</a:t>
            </a:r>
          </a:p>
        </p:txBody>
      </p:sp>
      <p:sp>
        <p:nvSpPr>
          <p:cNvPr id="2059" name="Text Box 25">
            <a:extLst>
              <a:ext uri="{FF2B5EF4-FFF2-40B4-BE49-F238E27FC236}">
                <a16:creationId xmlns:a16="http://schemas.microsoft.com/office/drawing/2014/main" id="{20A5A53C-0DCA-4225-8972-6BBCD76A5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2638" y="13709650"/>
            <a:ext cx="96202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fr-FR" sz="3758" b="1" i="1">
                <a:cs typeface="Arial" panose="020B0604020202020204" pitchFamily="34" charset="0"/>
              </a:rPr>
              <a:t>Figure #2</a:t>
            </a:r>
          </a:p>
        </p:txBody>
      </p:sp>
      <p:sp>
        <p:nvSpPr>
          <p:cNvPr id="2060" name="Text Box 36">
            <a:extLst>
              <a:ext uri="{FF2B5EF4-FFF2-40B4-BE49-F238E27FC236}">
                <a16:creationId xmlns:a16="http://schemas.microsoft.com/office/drawing/2014/main" id="{B0E9A55B-3023-43F6-827D-4005A3D39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21972588"/>
            <a:ext cx="22640925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3653"/>
              </a:lnSpc>
              <a:defRPr/>
            </a:pPr>
            <a:r>
              <a:rPr lang="en-US" altLang="fr-FR" sz="4593" b="1">
                <a:solidFill>
                  <a:srgbClr val="005594"/>
                </a:solidFill>
                <a:cs typeface="Arial" panose="020B0604020202020204" pitchFamily="34" charset="0"/>
              </a:rPr>
              <a:t>Methods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1566" b="1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1566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fr-FR" sz="1983">
              <a:cs typeface="Arial" panose="020B0604020202020204" pitchFamily="34" charset="0"/>
            </a:endParaRPr>
          </a:p>
        </p:txBody>
      </p:sp>
      <p:sp>
        <p:nvSpPr>
          <p:cNvPr id="2061" name="Text Box 39">
            <a:extLst>
              <a:ext uri="{FF2B5EF4-FFF2-40B4-BE49-F238E27FC236}">
                <a16:creationId xmlns:a16="http://schemas.microsoft.com/office/drawing/2014/main" id="{60347A78-EA48-4503-B48C-205573B2F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4675" y="6410325"/>
            <a:ext cx="21445538" cy="571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3653"/>
              </a:lnSpc>
              <a:defRPr/>
            </a:pPr>
            <a:r>
              <a:rPr lang="en-US" altLang="fr-FR" sz="4593" b="1">
                <a:solidFill>
                  <a:srgbClr val="005594"/>
                </a:solidFill>
                <a:cs typeface="Arial" panose="020B0604020202020204" pitchFamily="34" charset="0"/>
              </a:rPr>
              <a:t>Results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fr-FR" sz="3027">
              <a:latin typeface="Times New Roman" panose="02020603050405020304" pitchFamily="18" charset="0"/>
            </a:endParaRPr>
          </a:p>
        </p:txBody>
      </p:sp>
      <p:pic>
        <p:nvPicPr>
          <p:cNvPr id="2062" name="Picture 5" descr="C:\Documents and Settings\abonazza\Local Settings\Temporary Internet Files\Content.IE5\4Z3GYNA1\MC900332594[1].wmf">
            <a:extLst>
              <a:ext uri="{FF2B5EF4-FFF2-40B4-BE49-F238E27FC236}">
                <a16:creationId xmlns:a16="http://schemas.microsoft.com/office/drawing/2014/main" id="{350B2B18-618F-4040-875C-E7A99849E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38590" y="14834338"/>
            <a:ext cx="6113696" cy="4997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63" name="Picture 7" descr="C:\Documents and Settings\abonazza\Local Settings\Temporary Internet Files\Content.IE5\V4F1ZM90\MC900303607[1].wmf">
            <a:extLst>
              <a:ext uri="{FF2B5EF4-FFF2-40B4-BE49-F238E27FC236}">
                <a16:creationId xmlns:a16="http://schemas.microsoft.com/office/drawing/2014/main" id="{408FC895-6712-4954-ADCE-A4466D509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16559" y="14759175"/>
            <a:ext cx="7090819" cy="5102116"/>
          </a:xfrm>
          <a:prstGeom prst="rect">
            <a:avLst/>
          </a:prstGeom>
          <a:noFill/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56848AD-D8F0-485B-83D5-5CCB6960D6BC}"/>
              </a:ext>
            </a:extLst>
          </p:cNvPr>
          <p:cNvSpPr/>
          <p:nvPr/>
        </p:nvSpPr>
        <p:spPr>
          <a:xfrm>
            <a:off x="26539825" y="21659850"/>
            <a:ext cx="22898100" cy="5046663"/>
          </a:xfrm>
          <a:prstGeom prst="rect">
            <a:avLst/>
          </a:prstGeom>
          <a:solidFill>
            <a:srgbClr val="005594">
              <a:alpha val="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r>
              <a:rPr lang="fr-CH" sz="9996" dirty="0"/>
              <a:t> </a:t>
            </a:r>
          </a:p>
        </p:txBody>
      </p:sp>
      <p:sp>
        <p:nvSpPr>
          <p:cNvPr id="2065" name="Text Box 36">
            <a:extLst>
              <a:ext uri="{FF2B5EF4-FFF2-40B4-BE49-F238E27FC236}">
                <a16:creationId xmlns:a16="http://schemas.microsoft.com/office/drawing/2014/main" id="{6D045D89-3B40-4858-8656-9CC5ADEB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3063" y="22055138"/>
            <a:ext cx="21556662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3653"/>
              </a:lnSpc>
              <a:defRPr/>
            </a:pPr>
            <a:r>
              <a:rPr lang="en-US" altLang="fr-FR" sz="4593" b="1">
                <a:solidFill>
                  <a:srgbClr val="005594"/>
                </a:solidFill>
                <a:cs typeface="Arial" panose="020B0604020202020204" pitchFamily="34" charset="0"/>
              </a:rPr>
              <a:t>Conclusions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340" b="1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fr-FR" sz="1983"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7E0199B-8762-44DA-A1F6-7C9D47E437E9}"/>
              </a:ext>
            </a:extLst>
          </p:cNvPr>
          <p:cNvSpPr/>
          <p:nvPr/>
        </p:nvSpPr>
        <p:spPr>
          <a:xfrm>
            <a:off x="26539825" y="27211338"/>
            <a:ext cx="22898100" cy="5135562"/>
          </a:xfrm>
          <a:prstGeom prst="rect">
            <a:avLst/>
          </a:prstGeom>
          <a:solidFill>
            <a:srgbClr val="005594">
              <a:alpha val="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r>
              <a:rPr lang="fr-CH" sz="9996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MS11_eposte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378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AMS11_eposter_template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abonazza</dc:creator>
  <cp:lastModifiedBy>Trevis, Mary</cp:lastModifiedBy>
  <cp:revision>16</cp:revision>
  <dcterms:created xsi:type="dcterms:W3CDTF">2011-05-30T13:11:59Z</dcterms:created>
  <dcterms:modified xsi:type="dcterms:W3CDTF">2019-08-16T15:53:00Z</dcterms:modified>
</cp:coreProperties>
</file>