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4199513"/>
  <p:notesSz cx="6858000" cy="9144000"/>
  <p:defaultTextStyle>
    <a:defPPr>
      <a:defRPr lang="fr-FR"/>
    </a:defPPr>
    <a:lvl1pPr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1pPr>
    <a:lvl2pPr marL="2438400" indent="-19304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2pPr>
    <a:lvl3pPr marL="4878388" indent="-38608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3pPr>
    <a:lvl4pPr marL="7318375" indent="-57912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4pPr>
    <a:lvl5pPr marL="9758363" indent="-7721600" algn="l" defTabSz="4878388" rtl="0" eaLnBrk="0" fontAlgn="base" hangingPunct="0">
      <a:spcBef>
        <a:spcPct val="0"/>
      </a:spcBef>
      <a:spcAft>
        <a:spcPct val="0"/>
      </a:spcAft>
      <a:defRPr sz="9500" kern="1200">
        <a:solidFill>
          <a:schemeClr val="tx1"/>
        </a:solidFill>
        <a:latin typeface="Arial" panose="020B0604020202020204" pitchFamily="34" charset="0"/>
        <a:ea typeface="+mn-ea"/>
        <a:cs typeface="+mn-cs"/>
      </a:defRPr>
    </a:lvl5pPr>
    <a:lvl6pPr marL="2286000" algn="l" defTabSz="914400" rtl="0" eaLnBrk="1" latinLnBrk="0" hangingPunct="1">
      <a:defRPr sz="9500" kern="1200">
        <a:solidFill>
          <a:schemeClr val="tx1"/>
        </a:solidFill>
        <a:latin typeface="Arial" panose="020B0604020202020204" pitchFamily="34" charset="0"/>
        <a:ea typeface="+mn-ea"/>
        <a:cs typeface="+mn-cs"/>
      </a:defRPr>
    </a:lvl6pPr>
    <a:lvl7pPr marL="2743200" algn="l" defTabSz="914400" rtl="0" eaLnBrk="1" latinLnBrk="0" hangingPunct="1">
      <a:defRPr sz="9500" kern="1200">
        <a:solidFill>
          <a:schemeClr val="tx1"/>
        </a:solidFill>
        <a:latin typeface="Arial" panose="020B0604020202020204" pitchFamily="34" charset="0"/>
        <a:ea typeface="+mn-ea"/>
        <a:cs typeface="+mn-cs"/>
      </a:defRPr>
    </a:lvl7pPr>
    <a:lvl8pPr marL="3200400" algn="l" defTabSz="914400" rtl="0" eaLnBrk="1" latinLnBrk="0" hangingPunct="1">
      <a:defRPr sz="9500" kern="1200">
        <a:solidFill>
          <a:schemeClr val="tx1"/>
        </a:solidFill>
        <a:latin typeface="Arial" panose="020B0604020202020204" pitchFamily="34" charset="0"/>
        <a:ea typeface="+mn-ea"/>
        <a:cs typeface="+mn-cs"/>
      </a:defRPr>
    </a:lvl8pPr>
    <a:lvl9pPr marL="3657600" algn="l" defTabSz="914400" rtl="0" eaLnBrk="1" latinLnBrk="0" hangingPunct="1">
      <a:defRPr sz="95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772">
          <p15:clr>
            <a:srgbClr val="A4A3A4"/>
          </p15:clr>
        </p15:guide>
        <p15:guide id="2" pos="161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 d="100"/>
          <a:sy n="14" d="100"/>
        </p:scale>
        <p:origin x="1392" y="156"/>
      </p:cViewPr>
      <p:guideLst>
        <p:guide orient="horz" pos="10772"/>
        <p:guide pos="161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A47C8942-D09D-460E-8A8A-C4E8A39B384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82262"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7C528DE4-32FA-45E9-A1EF-3B237525009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4382262" eaLnBrk="1" fontAlgn="auto" hangingPunct="1">
              <a:spcBef>
                <a:spcPts val="0"/>
              </a:spcBef>
              <a:spcAft>
                <a:spcPts val="0"/>
              </a:spcAft>
              <a:defRPr sz="1200">
                <a:latin typeface="+mn-lt"/>
              </a:defRPr>
            </a:lvl1pPr>
          </a:lstStyle>
          <a:p>
            <a:pPr>
              <a:defRPr/>
            </a:pPr>
            <a:fld id="{E6EE2D8C-FECD-41AB-B16E-85C7202BE1FC}" type="datetimeFigureOut">
              <a:rPr lang="fr-FR"/>
              <a:pPr>
                <a:defRPr/>
              </a:pPr>
              <a:t>16/08/2019</a:t>
            </a:fld>
            <a:endParaRPr lang="fr-FR"/>
          </a:p>
        </p:txBody>
      </p:sp>
      <p:sp>
        <p:nvSpPr>
          <p:cNvPr id="4" name="Espace réservé de l'image des diapositives 3">
            <a:extLst>
              <a:ext uri="{FF2B5EF4-FFF2-40B4-BE49-F238E27FC236}">
                <a16:creationId xmlns:a16="http://schemas.microsoft.com/office/drawing/2014/main" id="{A7E80756-E6B7-4EA8-B6A6-E151488D3634}"/>
              </a:ext>
            </a:extLst>
          </p:cNvPr>
          <p:cNvSpPr>
            <a:spLocks noGrp="1" noRot="1" noChangeAspect="1"/>
          </p:cNvSpPr>
          <p:nvPr>
            <p:ph type="sldImg" idx="2"/>
          </p:nvPr>
        </p:nvSpPr>
        <p:spPr>
          <a:xfrm>
            <a:off x="862013" y="685800"/>
            <a:ext cx="5133975"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FAECB016-3366-4B90-9D26-D20DA7915F1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6315E572-4A89-431B-9A52-1E9B4603859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382262"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BBF571E8-54B3-4AE8-BE89-778FB6E4C14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defTabSz="4879238" eaLnBrk="1" hangingPunct="1">
              <a:defRPr sz="1200">
                <a:latin typeface="Calibri" panose="020F0502020204030204" pitchFamily="34" charset="0"/>
              </a:defRPr>
            </a:lvl1pPr>
          </a:lstStyle>
          <a:p>
            <a:pPr>
              <a:defRPr/>
            </a:pPr>
            <a:fld id="{14E0C0E2-4A98-490F-BF93-5D54C09444B2}"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notesStyle>
    <a:lvl1pPr algn="l" defTabSz="4878388" rtl="0" eaLnBrk="0" fontAlgn="base" hangingPunct="0">
      <a:spcBef>
        <a:spcPct val="30000"/>
      </a:spcBef>
      <a:spcAft>
        <a:spcPct val="0"/>
      </a:spcAft>
      <a:defRPr sz="6400" kern="1200">
        <a:solidFill>
          <a:schemeClr val="tx1"/>
        </a:solidFill>
        <a:latin typeface="+mn-lt"/>
        <a:ea typeface="+mn-ea"/>
        <a:cs typeface="+mn-cs"/>
      </a:defRPr>
    </a:lvl1pPr>
    <a:lvl2pPr marL="2438400" algn="l" defTabSz="4878388" rtl="0" eaLnBrk="0" fontAlgn="base" hangingPunct="0">
      <a:spcBef>
        <a:spcPct val="30000"/>
      </a:spcBef>
      <a:spcAft>
        <a:spcPct val="0"/>
      </a:spcAft>
      <a:defRPr sz="6400" kern="1200">
        <a:solidFill>
          <a:schemeClr val="tx1"/>
        </a:solidFill>
        <a:latin typeface="+mn-lt"/>
        <a:ea typeface="+mn-ea"/>
        <a:cs typeface="+mn-cs"/>
      </a:defRPr>
    </a:lvl2pPr>
    <a:lvl3pPr marL="4878388" algn="l" defTabSz="4878388" rtl="0" eaLnBrk="0" fontAlgn="base" hangingPunct="0">
      <a:spcBef>
        <a:spcPct val="30000"/>
      </a:spcBef>
      <a:spcAft>
        <a:spcPct val="0"/>
      </a:spcAft>
      <a:defRPr sz="6400" kern="1200">
        <a:solidFill>
          <a:schemeClr val="tx1"/>
        </a:solidFill>
        <a:latin typeface="+mn-lt"/>
        <a:ea typeface="+mn-ea"/>
        <a:cs typeface="+mn-cs"/>
      </a:defRPr>
    </a:lvl3pPr>
    <a:lvl4pPr marL="7318375" algn="l" defTabSz="4878388" rtl="0" eaLnBrk="0" fontAlgn="base" hangingPunct="0">
      <a:spcBef>
        <a:spcPct val="30000"/>
      </a:spcBef>
      <a:spcAft>
        <a:spcPct val="0"/>
      </a:spcAft>
      <a:defRPr sz="6400" kern="1200">
        <a:solidFill>
          <a:schemeClr val="tx1"/>
        </a:solidFill>
        <a:latin typeface="+mn-lt"/>
        <a:ea typeface="+mn-ea"/>
        <a:cs typeface="+mn-cs"/>
      </a:defRPr>
    </a:lvl4pPr>
    <a:lvl5pPr marL="9758363" algn="l" defTabSz="4878388" rtl="0" eaLnBrk="0" fontAlgn="base" hangingPunct="0">
      <a:spcBef>
        <a:spcPct val="30000"/>
      </a:spcBef>
      <a:spcAft>
        <a:spcPct val="0"/>
      </a:spcAft>
      <a:defRPr sz="6400" kern="1200">
        <a:solidFill>
          <a:schemeClr val="tx1"/>
        </a:solidFill>
        <a:latin typeface="+mn-lt"/>
        <a:ea typeface="+mn-ea"/>
        <a:cs typeface="+mn-cs"/>
      </a:defRPr>
    </a:lvl5pPr>
    <a:lvl6pPr marL="12200217" algn="l" defTabSz="4880087" rtl="0" eaLnBrk="1" latinLnBrk="0" hangingPunct="1">
      <a:defRPr sz="6459" kern="1200">
        <a:solidFill>
          <a:schemeClr val="tx1"/>
        </a:solidFill>
        <a:latin typeface="+mn-lt"/>
        <a:ea typeface="+mn-ea"/>
        <a:cs typeface="+mn-cs"/>
      </a:defRPr>
    </a:lvl6pPr>
    <a:lvl7pPr marL="14640261" algn="l" defTabSz="4880087" rtl="0" eaLnBrk="1" latinLnBrk="0" hangingPunct="1">
      <a:defRPr sz="6459" kern="1200">
        <a:solidFill>
          <a:schemeClr val="tx1"/>
        </a:solidFill>
        <a:latin typeface="+mn-lt"/>
        <a:ea typeface="+mn-ea"/>
        <a:cs typeface="+mn-cs"/>
      </a:defRPr>
    </a:lvl7pPr>
    <a:lvl8pPr marL="17080304" algn="l" defTabSz="4880087" rtl="0" eaLnBrk="1" latinLnBrk="0" hangingPunct="1">
      <a:defRPr sz="6459" kern="1200">
        <a:solidFill>
          <a:schemeClr val="tx1"/>
        </a:solidFill>
        <a:latin typeface="+mn-lt"/>
        <a:ea typeface="+mn-ea"/>
        <a:cs typeface="+mn-cs"/>
      </a:defRPr>
    </a:lvl8pPr>
    <a:lvl9pPr marL="19520348" algn="l" defTabSz="4880087" rtl="0" eaLnBrk="1" latinLnBrk="0" hangingPunct="1">
      <a:defRPr sz="645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a:extLst>
              <a:ext uri="{FF2B5EF4-FFF2-40B4-BE49-F238E27FC236}">
                <a16:creationId xmlns:a16="http://schemas.microsoft.com/office/drawing/2014/main" id="{BFAE470D-AA9C-4705-826A-440399DCF4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a:extLst>
              <a:ext uri="{FF2B5EF4-FFF2-40B4-BE49-F238E27FC236}">
                <a16:creationId xmlns:a16="http://schemas.microsoft.com/office/drawing/2014/main" id="{6BD26FF3-1A7D-4D69-A4CC-14F1BA7207C7}"/>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879238" eaLnBrk="1" hangingPunct="1">
              <a:spcBef>
                <a:spcPct val="0"/>
              </a:spcBef>
              <a:defRPr/>
            </a:pPr>
            <a:endParaRPr lang="en-US" altLang="fr-FR" sz="6459"/>
          </a:p>
        </p:txBody>
      </p:sp>
      <p:sp>
        <p:nvSpPr>
          <p:cNvPr id="4100" name="Espace réservé du numéro de diapositive 3">
            <a:extLst>
              <a:ext uri="{FF2B5EF4-FFF2-40B4-BE49-F238E27FC236}">
                <a16:creationId xmlns:a16="http://schemas.microsoft.com/office/drawing/2014/main" id="{64B33802-0B5C-4C0D-B527-EE81F876B3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6400">
                <a:solidFill>
                  <a:schemeClr val="tx1"/>
                </a:solidFill>
                <a:latin typeface="Calibri" panose="020F0502020204030204" pitchFamily="34" charset="0"/>
              </a:defRPr>
            </a:lvl1pPr>
            <a:lvl2pPr marL="742950" indent="-285750">
              <a:spcBef>
                <a:spcPct val="30000"/>
              </a:spcBef>
              <a:defRPr sz="6400">
                <a:solidFill>
                  <a:schemeClr val="tx1"/>
                </a:solidFill>
                <a:latin typeface="Calibri" panose="020F0502020204030204" pitchFamily="34" charset="0"/>
              </a:defRPr>
            </a:lvl2pPr>
            <a:lvl3pPr marL="1143000" indent="-228600">
              <a:spcBef>
                <a:spcPct val="30000"/>
              </a:spcBef>
              <a:defRPr sz="6400">
                <a:solidFill>
                  <a:schemeClr val="tx1"/>
                </a:solidFill>
                <a:latin typeface="Calibri" panose="020F0502020204030204" pitchFamily="34" charset="0"/>
              </a:defRPr>
            </a:lvl3pPr>
            <a:lvl4pPr marL="1600200" indent="-228600">
              <a:spcBef>
                <a:spcPct val="30000"/>
              </a:spcBef>
              <a:defRPr sz="6400">
                <a:solidFill>
                  <a:schemeClr val="tx1"/>
                </a:solidFill>
                <a:latin typeface="Calibri" panose="020F0502020204030204" pitchFamily="34" charset="0"/>
              </a:defRPr>
            </a:lvl4pPr>
            <a:lvl5pPr marL="2057400" indent="-228600">
              <a:spcBef>
                <a:spcPct val="30000"/>
              </a:spcBef>
              <a:defRPr sz="6400">
                <a:solidFill>
                  <a:schemeClr val="tx1"/>
                </a:solidFill>
                <a:latin typeface="Calibri" panose="020F0502020204030204" pitchFamily="34" charset="0"/>
              </a:defRPr>
            </a:lvl5pPr>
            <a:lvl6pPr marL="2514600" indent="-228600" defTabSz="4878388" eaLnBrk="0" fontAlgn="base" hangingPunct="0">
              <a:spcBef>
                <a:spcPct val="30000"/>
              </a:spcBef>
              <a:spcAft>
                <a:spcPct val="0"/>
              </a:spcAft>
              <a:defRPr sz="6400">
                <a:solidFill>
                  <a:schemeClr val="tx1"/>
                </a:solidFill>
                <a:latin typeface="Calibri" panose="020F0502020204030204" pitchFamily="34" charset="0"/>
              </a:defRPr>
            </a:lvl6pPr>
            <a:lvl7pPr marL="2971800" indent="-228600" defTabSz="4878388" eaLnBrk="0" fontAlgn="base" hangingPunct="0">
              <a:spcBef>
                <a:spcPct val="30000"/>
              </a:spcBef>
              <a:spcAft>
                <a:spcPct val="0"/>
              </a:spcAft>
              <a:defRPr sz="6400">
                <a:solidFill>
                  <a:schemeClr val="tx1"/>
                </a:solidFill>
                <a:latin typeface="Calibri" panose="020F0502020204030204" pitchFamily="34" charset="0"/>
              </a:defRPr>
            </a:lvl7pPr>
            <a:lvl8pPr marL="3429000" indent="-228600" defTabSz="4878388" eaLnBrk="0" fontAlgn="base" hangingPunct="0">
              <a:spcBef>
                <a:spcPct val="30000"/>
              </a:spcBef>
              <a:spcAft>
                <a:spcPct val="0"/>
              </a:spcAft>
              <a:defRPr sz="6400">
                <a:solidFill>
                  <a:schemeClr val="tx1"/>
                </a:solidFill>
                <a:latin typeface="Calibri" panose="020F0502020204030204" pitchFamily="34" charset="0"/>
              </a:defRPr>
            </a:lvl8pPr>
            <a:lvl9pPr marL="3886200" indent="-228600" defTabSz="4878388" eaLnBrk="0" fontAlgn="base" hangingPunct="0">
              <a:spcBef>
                <a:spcPct val="30000"/>
              </a:spcBef>
              <a:spcAft>
                <a:spcPct val="0"/>
              </a:spcAft>
              <a:defRPr sz="6400">
                <a:solidFill>
                  <a:schemeClr val="tx1"/>
                </a:solidFill>
                <a:latin typeface="Calibri" panose="020F0502020204030204" pitchFamily="34" charset="0"/>
              </a:defRPr>
            </a:lvl9pPr>
          </a:lstStyle>
          <a:p>
            <a:pPr defTabSz="4878388">
              <a:spcBef>
                <a:spcPct val="0"/>
              </a:spcBef>
            </a:pPr>
            <a:fld id="{32A0670D-EB18-4A18-9405-977BDCBE15E0}" type="slidenum">
              <a:rPr lang="fr-FR" altLang="fr-FR" sz="1200" smtClean="0"/>
              <a:pPr defTabSz="4878388">
                <a:spcBef>
                  <a:spcPct val="0"/>
                </a:spcBef>
              </a:pPr>
              <a:t>1</a:t>
            </a:fld>
            <a:endParaRPr lang="fr-FR"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840481" y="10624018"/>
            <a:ext cx="43525440" cy="7330728"/>
          </a:xfrm>
        </p:spPr>
        <p:txBody>
          <a:bodyPr/>
          <a:lstStyle/>
          <a:p>
            <a:r>
              <a:rPr lang="fr-FR"/>
              <a:t>Cliquez pour modifier le style du titre</a:t>
            </a:r>
          </a:p>
        </p:txBody>
      </p:sp>
      <p:sp>
        <p:nvSpPr>
          <p:cNvPr id="3" name="Sous-titre 2"/>
          <p:cNvSpPr>
            <a:spLocks noGrp="1"/>
          </p:cNvSpPr>
          <p:nvPr>
            <p:ph type="subTitle" idx="1"/>
          </p:nvPr>
        </p:nvSpPr>
        <p:spPr>
          <a:xfrm>
            <a:off x="7680963" y="19379724"/>
            <a:ext cx="35844479" cy="8739876"/>
          </a:xfrm>
        </p:spPr>
        <p:txBody>
          <a:bodyPr/>
          <a:lstStyle>
            <a:lvl1pPr marL="0" indent="0" algn="ctr">
              <a:buNone/>
              <a:defRPr>
                <a:solidFill>
                  <a:schemeClr val="tx1">
                    <a:tint val="75000"/>
                  </a:schemeClr>
                </a:solidFill>
              </a:defRPr>
            </a:lvl1pPr>
            <a:lvl2pPr marL="2287103" indent="0" algn="ctr">
              <a:buNone/>
              <a:defRPr>
                <a:solidFill>
                  <a:schemeClr val="tx1">
                    <a:tint val="75000"/>
                  </a:schemeClr>
                </a:solidFill>
              </a:defRPr>
            </a:lvl2pPr>
            <a:lvl3pPr marL="4574205" indent="0" algn="ctr">
              <a:buNone/>
              <a:defRPr>
                <a:solidFill>
                  <a:schemeClr val="tx1">
                    <a:tint val="75000"/>
                  </a:schemeClr>
                </a:solidFill>
              </a:defRPr>
            </a:lvl3pPr>
            <a:lvl4pPr marL="6861308" indent="0" algn="ctr">
              <a:buNone/>
              <a:defRPr>
                <a:solidFill>
                  <a:schemeClr val="tx1">
                    <a:tint val="75000"/>
                  </a:schemeClr>
                </a:solidFill>
              </a:defRPr>
            </a:lvl4pPr>
            <a:lvl5pPr marL="9148410" indent="0" algn="ctr">
              <a:buNone/>
              <a:defRPr>
                <a:solidFill>
                  <a:schemeClr val="tx1">
                    <a:tint val="75000"/>
                  </a:schemeClr>
                </a:solidFill>
              </a:defRPr>
            </a:lvl5pPr>
            <a:lvl6pPr marL="11435513" indent="0" algn="ctr">
              <a:buNone/>
              <a:defRPr>
                <a:solidFill>
                  <a:schemeClr val="tx1">
                    <a:tint val="75000"/>
                  </a:schemeClr>
                </a:solidFill>
              </a:defRPr>
            </a:lvl6pPr>
            <a:lvl7pPr marL="13722615" indent="0" algn="ctr">
              <a:buNone/>
              <a:defRPr>
                <a:solidFill>
                  <a:schemeClr val="tx1">
                    <a:tint val="75000"/>
                  </a:schemeClr>
                </a:solidFill>
              </a:defRPr>
            </a:lvl7pPr>
            <a:lvl8pPr marL="16009718" indent="0" algn="ctr">
              <a:buNone/>
              <a:defRPr>
                <a:solidFill>
                  <a:schemeClr val="tx1">
                    <a:tint val="75000"/>
                  </a:schemeClr>
                </a:solidFill>
              </a:defRPr>
            </a:lvl8pPr>
            <a:lvl9pPr marL="1829682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55643339-F22D-4279-93CC-93C617E7B794}"/>
              </a:ext>
            </a:extLst>
          </p:cNvPr>
          <p:cNvSpPr>
            <a:spLocks noGrp="1"/>
          </p:cNvSpPr>
          <p:nvPr>
            <p:ph type="dt" sz="half" idx="10"/>
          </p:nvPr>
        </p:nvSpPr>
        <p:spPr/>
        <p:txBody>
          <a:bodyPr/>
          <a:lstStyle>
            <a:lvl1pPr>
              <a:defRPr/>
            </a:lvl1pPr>
          </a:lstStyle>
          <a:p>
            <a:pPr>
              <a:defRPr/>
            </a:pPr>
            <a:fld id="{0C8ACF18-E3B8-4754-BA3C-75F8D425804D}"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8477506F-34A5-435D-811B-908D858C67FC}"/>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5CDC2E31-F72E-497C-A0F6-ACD996593F32}"/>
              </a:ext>
            </a:extLst>
          </p:cNvPr>
          <p:cNvSpPr>
            <a:spLocks noGrp="1"/>
          </p:cNvSpPr>
          <p:nvPr>
            <p:ph type="sldNum" sz="quarter" idx="12"/>
          </p:nvPr>
        </p:nvSpPr>
        <p:spPr/>
        <p:txBody>
          <a:bodyPr/>
          <a:lstStyle>
            <a:lvl1pPr>
              <a:defRPr/>
            </a:lvl1pPr>
          </a:lstStyle>
          <a:p>
            <a:pPr>
              <a:defRPr/>
            </a:pPr>
            <a:fld id="{E556D9BE-9244-444F-AE4C-4F87CD8FB0B2}" type="slidenum">
              <a:rPr lang="fr-FR" altLang="fr-FR"/>
              <a:pPr>
                <a:defRPr/>
              </a:pPr>
              <a:t>‹#›</a:t>
            </a:fld>
            <a:endParaRPr lang="fr-FR" altLang="fr-FR"/>
          </a:p>
        </p:txBody>
      </p:sp>
    </p:spTree>
    <p:extLst>
      <p:ext uri="{BB962C8B-B14F-4D97-AF65-F5344CB8AC3E}">
        <p14:creationId xmlns:p14="http://schemas.microsoft.com/office/powerpoint/2010/main" val="246211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07CD15-5DB7-4EEF-B39B-43F15858AA10}"/>
              </a:ext>
            </a:extLst>
          </p:cNvPr>
          <p:cNvSpPr>
            <a:spLocks noGrp="1"/>
          </p:cNvSpPr>
          <p:nvPr>
            <p:ph type="dt" sz="half" idx="10"/>
          </p:nvPr>
        </p:nvSpPr>
        <p:spPr/>
        <p:txBody>
          <a:bodyPr/>
          <a:lstStyle>
            <a:lvl1pPr>
              <a:defRPr/>
            </a:lvl1pPr>
          </a:lstStyle>
          <a:p>
            <a:pPr>
              <a:defRPr/>
            </a:pPr>
            <a:fld id="{ACC773DE-7627-420F-A86E-0EDBDBF23871}"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BB48E3FF-23A4-4BDD-883D-E099D6D46EF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67DB50D-E72B-4341-87B6-728FA96415AA}"/>
              </a:ext>
            </a:extLst>
          </p:cNvPr>
          <p:cNvSpPr>
            <a:spLocks noGrp="1"/>
          </p:cNvSpPr>
          <p:nvPr>
            <p:ph type="sldNum" sz="quarter" idx="12"/>
          </p:nvPr>
        </p:nvSpPr>
        <p:spPr/>
        <p:txBody>
          <a:bodyPr/>
          <a:lstStyle>
            <a:lvl1pPr>
              <a:defRPr/>
            </a:lvl1pPr>
          </a:lstStyle>
          <a:p>
            <a:pPr>
              <a:defRPr/>
            </a:pPr>
            <a:fld id="{F76C4664-C9D2-47EC-B6D0-C9B8EC2C37B1}" type="slidenum">
              <a:rPr lang="fr-FR" altLang="fr-FR"/>
              <a:pPr>
                <a:defRPr/>
              </a:pPr>
              <a:t>‹#›</a:t>
            </a:fld>
            <a:endParaRPr lang="fr-FR" altLang="fr-FR"/>
          </a:p>
        </p:txBody>
      </p:sp>
    </p:spTree>
    <p:extLst>
      <p:ext uri="{BB962C8B-B14F-4D97-AF65-F5344CB8AC3E}">
        <p14:creationId xmlns:p14="http://schemas.microsoft.com/office/powerpoint/2010/main" val="151960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33029963" y="8771543"/>
            <a:ext cx="41276273" cy="186901924"/>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9174481" y="8771543"/>
            <a:ext cx="123002039" cy="186901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310A4F-5D55-4B1E-A759-666F7BC36749}"/>
              </a:ext>
            </a:extLst>
          </p:cNvPr>
          <p:cNvSpPr>
            <a:spLocks noGrp="1"/>
          </p:cNvSpPr>
          <p:nvPr>
            <p:ph type="dt" sz="half" idx="10"/>
          </p:nvPr>
        </p:nvSpPr>
        <p:spPr/>
        <p:txBody>
          <a:bodyPr/>
          <a:lstStyle>
            <a:lvl1pPr>
              <a:defRPr/>
            </a:lvl1pPr>
          </a:lstStyle>
          <a:p>
            <a:pPr>
              <a:defRPr/>
            </a:pPr>
            <a:fld id="{046AE0F4-4865-4E49-B7CC-45960E51C58F}"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922E11BD-98F2-464E-8710-4F5212251B1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4D53718-247B-4510-A80F-27EAD0D30106}"/>
              </a:ext>
            </a:extLst>
          </p:cNvPr>
          <p:cNvSpPr>
            <a:spLocks noGrp="1"/>
          </p:cNvSpPr>
          <p:nvPr>
            <p:ph type="sldNum" sz="quarter" idx="12"/>
          </p:nvPr>
        </p:nvSpPr>
        <p:spPr/>
        <p:txBody>
          <a:bodyPr/>
          <a:lstStyle>
            <a:lvl1pPr>
              <a:defRPr/>
            </a:lvl1pPr>
          </a:lstStyle>
          <a:p>
            <a:pPr>
              <a:defRPr/>
            </a:pPr>
            <a:fld id="{EF291B78-1C9A-422D-8D8B-6343784AB2D3}" type="slidenum">
              <a:rPr lang="fr-FR" altLang="fr-FR"/>
              <a:pPr>
                <a:defRPr/>
              </a:pPr>
              <a:t>‹#›</a:t>
            </a:fld>
            <a:endParaRPr lang="fr-FR" altLang="fr-FR"/>
          </a:p>
        </p:txBody>
      </p:sp>
    </p:spTree>
    <p:extLst>
      <p:ext uri="{BB962C8B-B14F-4D97-AF65-F5344CB8AC3E}">
        <p14:creationId xmlns:p14="http://schemas.microsoft.com/office/powerpoint/2010/main" val="21249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C0FB852-661C-4D23-AAA3-7BDD6E6DA270}"/>
              </a:ext>
            </a:extLst>
          </p:cNvPr>
          <p:cNvSpPr>
            <a:spLocks noGrp="1"/>
          </p:cNvSpPr>
          <p:nvPr>
            <p:ph type="dt" sz="half" idx="10"/>
          </p:nvPr>
        </p:nvSpPr>
        <p:spPr/>
        <p:txBody>
          <a:bodyPr/>
          <a:lstStyle>
            <a:lvl1pPr>
              <a:defRPr/>
            </a:lvl1pPr>
          </a:lstStyle>
          <a:p>
            <a:pPr>
              <a:defRPr/>
            </a:pPr>
            <a:fld id="{0D9604A4-F678-4C18-8629-E7CA3561EEB3}"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9062CD19-78FF-4A0D-98A3-83D0C7C8BFE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2C216BD-01AC-48B8-820C-EA27814E74CE}"/>
              </a:ext>
            </a:extLst>
          </p:cNvPr>
          <p:cNvSpPr>
            <a:spLocks noGrp="1"/>
          </p:cNvSpPr>
          <p:nvPr>
            <p:ph type="sldNum" sz="quarter" idx="12"/>
          </p:nvPr>
        </p:nvSpPr>
        <p:spPr/>
        <p:txBody>
          <a:bodyPr/>
          <a:lstStyle>
            <a:lvl1pPr>
              <a:defRPr/>
            </a:lvl1pPr>
          </a:lstStyle>
          <a:p>
            <a:pPr>
              <a:defRPr/>
            </a:pPr>
            <a:fld id="{F37FDD0A-F9BD-468B-BEF2-6E9FED3ED44C}" type="slidenum">
              <a:rPr lang="fr-FR" altLang="fr-FR"/>
              <a:pPr>
                <a:defRPr/>
              </a:pPr>
              <a:t>‹#›</a:t>
            </a:fld>
            <a:endParaRPr lang="fr-FR" altLang="fr-FR"/>
          </a:p>
        </p:txBody>
      </p:sp>
    </p:spTree>
    <p:extLst>
      <p:ext uri="{BB962C8B-B14F-4D97-AF65-F5344CB8AC3E}">
        <p14:creationId xmlns:p14="http://schemas.microsoft.com/office/powerpoint/2010/main" val="143236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4044954" y="21976357"/>
            <a:ext cx="43525440" cy="6792403"/>
          </a:xfrm>
        </p:spPr>
        <p:txBody>
          <a:bodyPr anchor="t"/>
          <a:lstStyle>
            <a:lvl1pPr algn="l">
              <a:defRPr sz="20041" b="1" cap="all"/>
            </a:lvl1pPr>
          </a:lstStyle>
          <a:p>
            <a:r>
              <a:rPr lang="fr-FR"/>
              <a:t>Cliquez pour modifier le style du titre</a:t>
            </a:r>
          </a:p>
        </p:txBody>
      </p:sp>
      <p:sp>
        <p:nvSpPr>
          <p:cNvPr id="3" name="Espace réservé du texte 2"/>
          <p:cNvSpPr>
            <a:spLocks noGrp="1"/>
          </p:cNvSpPr>
          <p:nvPr>
            <p:ph type="body" idx="1"/>
          </p:nvPr>
        </p:nvSpPr>
        <p:spPr>
          <a:xfrm>
            <a:off x="4044954" y="14495217"/>
            <a:ext cx="43525440" cy="7481141"/>
          </a:xfrm>
        </p:spPr>
        <p:txBody>
          <a:bodyPr anchor="b"/>
          <a:lstStyle>
            <a:lvl1pPr marL="0" indent="0">
              <a:buNone/>
              <a:defRPr sz="10020">
                <a:solidFill>
                  <a:schemeClr val="tx1">
                    <a:tint val="75000"/>
                  </a:schemeClr>
                </a:solidFill>
              </a:defRPr>
            </a:lvl1pPr>
            <a:lvl2pPr marL="2287103" indent="0">
              <a:buNone/>
              <a:defRPr sz="8977">
                <a:solidFill>
                  <a:schemeClr val="tx1">
                    <a:tint val="75000"/>
                  </a:schemeClr>
                </a:solidFill>
              </a:defRPr>
            </a:lvl2pPr>
            <a:lvl3pPr marL="4574205" indent="0">
              <a:buNone/>
              <a:defRPr sz="8037">
                <a:solidFill>
                  <a:schemeClr val="tx1">
                    <a:tint val="75000"/>
                  </a:schemeClr>
                </a:solidFill>
              </a:defRPr>
            </a:lvl3pPr>
            <a:lvl4pPr marL="6861308" indent="0">
              <a:buNone/>
              <a:defRPr sz="6993">
                <a:solidFill>
                  <a:schemeClr val="tx1">
                    <a:tint val="75000"/>
                  </a:schemeClr>
                </a:solidFill>
              </a:defRPr>
            </a:lvl4pPr>
            <a:lvl5pPr marL="9148410" indent="0">
              <a:buNone/>
              <a:defRPr sz="6993">
                <a:solidFill>
                  <a:schemeClr val="tx1">
                    <a:tint val="75000"/>
                  </a:schemeClr>
                </a:solidFill>
              </a:defRPr>
            </a:lvl5pPr>
            <a:lvl6pPr marL="11435513" indent="0">
              <a:buNone/>
              <a:defRPr sz="6993">
                <a:solidFill>
                  <a:schemeClr val="tx1">
                    <a:tint val="75000"/>
                  </a:schemeClr>
                </a:solidFill>
              </a:defRPr>
            </a:lvl6pPr>
            <a:lvl7pPr marL="13722615" indent="0">
              <a:buNone/>
              <a:defRPr sz="6993">
                <a:solidFill>
                  <a:schemeClr val="tx1">
                    <a:tint val="75000"/>
                  </a:schemeClr>
                </a:solidFill>
              </a:defRPr>
            </a:lvl7pPr>
            <a:lvl8pPr marL="16009718" indent="0">
              <a:buNone/>
              <a:defRPr sz="6993">
                <a:solidFill>
                  <a:schemeClr val="tx1">
                    <a:tint val="75000"/>
                  </a:schemeClr>
                </a:solidFill>
              </a:defRPr>
            </a:lvl8pPr>
            <a:lvl9pPr marL="18296820" indent="0">
              <a:buNone/>
              <a:defRPr sz="6993">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9C80C2B-ABF0-4F2E-982A-6CC3B4827B7B}"/>
              </a:ext>
            </a:extLst>
          </p:cNvPr>
          <p:cNvSpPr>
            <a:spLocks noGrp="1"/>
          </p:cNvSpPr>
          <p:nvPr>
            <p:ph type="dt" sz="half" idx="10"/>
          </p:nvPr>
        </p:nvSpPr>
        <p:spPr/>
        <p:txBody>
          <a:bodyPr/>
          <a:lstStyle>
            <a:lvl1pPr>
              <a:defRPr/>
            </a:lvl1pPr>
          </a:lstStyle>
          <a:p>
            <a:pPr>
              <a:defRPr/>
            </a:pPr>
            <a:fld id="{27B0406B-2F9B-41A0-9A54-CC173E4DBD07}"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FC51700C-A74F-4F56-8C87-0F7CFA50AF1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9FAF3ED-ED46-417F-AF4A-1CD6D35C6AEA}"/>
              </a:ext>
            </a:extLst>
          </p:cNvPr>
          <p:cNvSpPr>
            <a:spLocks noGrp="1"/>
          </p:cNvSpPr>
          <p:nvPr>
            <p:ph type="sldNum" sz="quarter" idx="12"/>
          </p:nvPr>
        </p:nvSpPr>
        <p:spPr/>
        <p:txBody>
          <a:bodyPr/>
          <a:lstStyle>
            <a:lvl1pPr>
              <a:defRPr/>
            </a:lvl1pPr>
          </a:lstStyle>
          <a:p>
            <a:pPr>
              <a:defRPr/>
            </a:pPr>
            <a:fld id="{3E31D2D8-A426-49AB-9B09-60DEDEA1C5EF}" type="slidenum">
              <a:rPr lang="fr-FR" altLang="fr-FR"/>
              <a:pPr>
                <a:defRPr/>
              </a:pPr>
              <a:t>‹#›</a:t>
            </a:fld>
            <a:endParaRPr lang="fr-FR" altLang="fr-FR"/>
          </a:p>
        </p:txBody>
      </p:sp>
    </p:spTree>
    <p:extLst>
      <p:ext uri="{BB962C8B-B14F-4D97-AF65-F5344CB8AC3E}">
        <p14:creationId xmlns:p14="http://schemas.microsoft.com/office/powerpoint/2010/main" val="250729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9174484" y="51109273"/>
            <a:ext cx="82134713" cy="144564193"/>
          </a:xfrm>
        </p:spPr>
        <p:txBody>
          <a:bodyPr/>
          <a:lstStyle>
            <a:lvl1pPr>
              <a:defRPr sz="13987"/>
            </a:lvl1pPr>
            <a:lvl2pPr>
              <a:defRPr sz="12004"/>
            </a:lvl2pPr>
            <a:lvl3pPr>
              <a:defRPr sz="10020"/>
            </a:lvl3pPr>
            <a:lvl4pPr>
              <a:defRPr sz="8977"/>
            </a:lvl4pPr>
            <a:lvl5pPr>
              <a:defRPr sz="8977"/>
            </a:lvl5pPr>
            <a:lvl6pPr>
              <a:defRPr sz="8977"/>
            </a:lvl6pPr>
            <a:lvl7pPr>
              <a:defRPr sz="8977"/>
            </a:lvl7pPr>
            <a:lvl8pPr>
              <a:defRPr sz="8977"/>
            </a:lvl8pPr>
            <a:lvl9pPr>
              <a:defRPr sz="89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92162637" y="51109273"/>
            <a:ext cx="82143599" cy="144564193"/>
          </a:xfrm>
        </p:spPr>
        <p:txBody>
          <a:bodyPr/>
          <a:lstStyle>
            <a:lvl1pPr>
              <a:defRPr sz="13987"/>
            </a:lvl1pPr>
            <a:lvl2pPr>
              <a:defRPr sz="12004"/>
            </a:lvl2pPr>
            <a:lvl3pPr>
              <a:defRPr sz="10020"/>
            </a:lvl3pPr>
            <a:lvl4pPr>
              <a:defRPr sz="8977"/>
            </a:lvl4pPr>
            <a:lvl5pPr>
              <a:defRPr sz="8977"/>
            </a:lvl5pPr>
            <a:lvl6pPr>
              <a:defRPr sz="8977"/>
            </a:lvl6pPr>
            <a:lvl7pPr>
              <a:defRPr sz="8977"/>
            </a:lvl7pPr>
            <a:lvl8pPr>
              <a:defRPr sz="8977"/>
            </a:lvl8pPr>
            <a:lvl9pPr>
              <a:defRPr sz="897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04760755-D895-4154-A8FF-22A74809857D}"/>
              </a:ext>
            </a:extLst>
          </p:cNvPr>
          <p:cNvSpPr>
            <a:spLocks noGrp="1"/>
          </p:cNvSpPr>
          <p:nvPr>
            <p:ph type="dt" sz="half" idx="10"/>
          </p:nvPr>
        </p:nvSpPr>
        <p:spPr/>
        <p:txBody>
          <a:bodyPr/>
          <a:lstStyle>
            <a:lvl1pPr>
              <a:defRPr/>
            </a:lvl1pPr>
          </a:lstStyle>
          <a:p>
            <a:pPr>
              <a:defRPr/>
            </a:pPr>
            <a:fld id="{560DA967-5FCC-4ADE-8C31-5D257DEF69AF}" type="datetimeFigureOut">
              <a:rPr lang="fr-FR"/>
              <a:pPr>
                <a:defRPr/>
              </a:pPr>
              <a:t>16/08/2019</a:t>
            </a:fld>
            <a:endParaRPr lang="fr-FR"/>
          </a:p>
        </p:txBody>
      </p:sp>
      <p:sp>
        <p:nvSpPr>
          <p:cNvPr id="6" name="Espace réservé du pied de page 4">
            <a:extLst>
              <a:ext uri="{FF2B5EF4-FFF2-40B4-BE49-F238E27FC236}">
                <a16:creationId xmlns:a16="http://schemas.microsoft.com/office/drawing/2014/main" id="{9CA14367-B146-43AF-ABF6-6ACFAF901A5D}"/>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81FBE1C-1F3B-42EB-A31A-739135317692}"/>
              </a:ext>
            </a:extLst>
          </p:cNvPr>
          <p:cNvSpPr>
            <a:spLocks noGrp="1"/>
          </p:cNvSpPr>
          <p:nvPr>
            <p:ph type="sldNum" sz="quarter" idx="12"/>
          </p:nvPr>
        </p:nvSpPr>
        <p:spPr/>
        <p:txBody>
          <a:bodyPr/>
          <a:lstStyle>
            <a:lvl1pPr>
              <a:defRPr/>
            </a:lvl1pPr>
          </a:lstStyle>
          <a:p>
            <a:pPr>
              <a:defRPr/>
            </a:pPr>
            <a:fld id="{AB4E56AC-B617-48D9-A16B-85F3A56BB6B0}" type="slidenum">
              <a:rPr lang="fr-FR" altLang="fr-FR"/>
              <a:pPr>
                <a:defRPr/>
              </a:pPr>
              <a:t>‹#›</a:t>
            </a:fld>
            <a:endParaRPr lang="fr-FR" altLang="fr-FR"/>
          </a:p>
        </p:txBody>
      </p:sp>
    </p:spTree>
    <p:extLst>
      <p:ext uri="{BB962C8B-B14F-4D97-AF65-F5344CB8AC3E}">
        <p14:creationId xmlns:p14="http://schemas.microsoft.com/office/powerpoint/2010/main" val="119390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560322" y="1369567"/>
            <a:ext cx="46085761" cy="5699919"/>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2560324" y="7655312"/>
            <a:ext cx="22625052" cy="3190369"/>
          </a:xfrm>
        </p:spPr>
        <p:txBody>
          <a:bodyPr anchor="b"/>
          <a:lstStyle>
            <a:lvl1pPr marL="0" indent="0">
              <a:buNone/>
              <a:defRPr sz="12004" b="1"/>
            </a:lvl1pPr>
            <a:lvl2pPr marL="2287103" indent="0">
              <a:buNone/>
              <a:defRPr sz="10020" b="1"/>
            </a:lvl2pPr>
            <a:lvl3pPr marL="4574205" indent="0">
              <a:buNone/>
              <a:defRPr sz="8977" b="1"/>
            </a:lvl3pPr>
            <a:lvl4pPr marL="6861308" indent="0">
              <a:buNone/>
              <a:defRPr sz="8037" b="1"/>
            </a:lvl4pPr>
            <a:lvl5pPr marL="9148410" indent="0">
              <a:buNone/>
              <a:defRPr sz="8037" b="1"/>
            </a:lvl5pPr>
            <a:lvl6pPr marL="11435513" indent="0">
              <a:buNone/>
              <a:defRPr sz="8037" b="1"/>
            </a:lvl6pPr>
            <a:lvl7pPr marL="13722615" indent="0">
              <a:buNone/>
              <a:defRPr sz="8037" b="1"/>
            </a:lvl7pPr>
            <a:lvl8pPr marL="16009718" indent="0">
              <a:buNone/>
              <a:defRPr sz="8037" b="1"/>
            </a:lvl8pPr>
            <a:lvl9pPr marL="18296820" indent="0">
              <a:buNone/>
              <a:defRPr sz="8037" b="1"/>
            </a:lvl9pPr>
          </a:lstStyle>
          <a:p>
            <a:pPr lvl="0"/>
            <a:r>
              <a:rPr lang="fr-FR"/>
              <a:t>Cliquez pour modifier les styles du texte du masque</a:t>
            </a:r>
          </a:p>
        </p:txBody>
      </p:sp>
      <p:sp>
        <p:nvSpPr>
          <p:cNvPr id="4" name="Espace réservé du contenu 3"/>
          <p:cNvSpPr>
            <a:spLocks noGrp="1"/>
          </p:cNvSpPr>
          <p:nvPr>
            <p:ph sz="half" idx="2"/>
          </p:nvPr>
        </p:nvSpPr>
        <p:spPr>
          <a:xfrm>
            <a:off x="2560324" y="10845679"/>
            <a:ext cx="22625052" cy="19704306"/>
          </a:xfrm>
        </p:spPr>
        <p:txBody>
          <a:bodyPr/>
          <a:lstStyle>
            <a:lvl1pPr>
              <a:defRPr sz="12004"/>
            </a:lvl1pPr>
            <a:lvl2pPr>
              <a:defRPr sz="10020"/>
            </a:lvl2pPr>
            <a:lvl3pPr>
              <a:defRPr sz="8977"/>
            </a:lvl3pPr>
            <a:lvl4pPr>
              <a:defRPr sz="8037"/>
            </a:lvl4pPr>
            <a:lvl5pPr>
              <a:defRPr sz="8037"/>
            </a:lvl5pPr>
            <a:lvl6pPr>
              <a:defRPr sz="8037"/>
            </a:lvl6pPr>
            <a:lvl7pPr>
              <a:defRPr sz="8037"/>
            </a:lvl7pPr>
            <a:lvl8pPr>
              <a:defRPr sz="8037"/>
            </a:lvl8pPr>
            <a:lvl9pPr>
              <a:defRPr sz="803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26012142" y="7655312"/>
            <a:ext cx="22633941" cy="3190369"/>
          </a:xfrm>
        </p:spPr>
        <p:txBody>
          <a:bodyPr anchor="b"/>
          <a:lstStyle>
            <a:lvl1pPr marL="0" indent="0">
              <a:buNone/>
              <a:defRPr sz="12004" b="1"/>
            </a:lvl1pPr>
            <a:lvl2pPr marL="2287103" indent="0">
              <a:buNone/>
              <a:defRPr sz="10020" b="1"/>
            </a:lvl2pPr>
            <a:lvl3pPr marL="4574205" indent="0">
              <a:buNone/>
              <a:defRPr sz="8977" b="1"/>
            </a:lvl3pPr>
            <a:lvl4pPr marL="6861308" indent="0">
              <a:buNone/>
              <a:defRPr sz="8037" b="1"/>
            </a:lvl4pPr>
            <a:lvl5pPr marL="9148410" indent="0">
              <a:buNone/>
              <a:defRPr sz="8037" b="1"/>
            </a:lvl5pPr>
            <a:lvl6pPr marL="11435513" indent="0">
              <a:buNone/>
              <a:defRPr sz="8037" b="1"/>
            </a:lvl6pPr>
            <a:lvl7pPr marL="13722615" indent="0">
              <a:buNone/>
              <a:defRPr sz="8037" b="1"/>
            </a:lvl7pPr>
            <a:lvl8pPr marL="16009718" indent="0">
              <a:buNone/>
              <a:defRPr sz="8037" b="1"/>
            </a:lvl8pPr>
            <a:lvl9pPr marL="18296820" indent="0">
              <a:buNone/>
              <a:defRPr sz="8037" b="1"/>
            </a:lvl9pPr>
          </a:lstStyle>
          <a:p>
            <a:pPr lvl="0"/>
            <a:r>
              <a:rPr lang="fr-FR"/>
              <a:t>Cliquez pour modifier les styles du texte du masque</a:t>
            </a:r>
          </a:p>
        </p:txBody>
      </p:sp>
      <p:sp>
        <p:nvSpPr>
          <p:cNvPr id="6" name="Espace réservé du contenu 5"/>
          <p:cNvSpPr>
            <a:spLocks noGrp="1"/>
          </p:cNvSpPr>
          <p:nvPr>
            <p:ph sz="quarter" idx="4"/>
          </p:nvPr>
        </p:nvSpPr>
        <p:spPr>
          <a:xfrm>
            <a:off x="26012142" y="10845679"/>
            <a:ext cx="22633941" cy="19704306"/>
          </a:xfrm>
        </p:spPr>
        <p:txBody>
          <a:bodyPr/>
          <a:lstStyle>
            <a:lvl1pPr>
              <a:defRPr sz="12004"/>
            </a:lvl1pPr>
            <a:lvl2pPr>
              <a:defRPr sz="10020"/>
            </a:lvl2pPr>
            <a:lvl3pPr>
              <a:defRPr sz="8977"/>
            </a:lvl3pPr>
            <a:lvl4pPr>
              <a:defRPr sz="8037"/>
            </a:lvl4pPr>
            <a:lvl5pPr>
              <a:defRPr sz="8037"/>
            </a:lvl5pPr>
            <a:lvl6pPr>
              <a:defRPr sz="8037"/>
            </a:lvl6pPr>
            <a:lvl7pPr>
              <a:defRPr sz="8037"/>
            </a:lvl7pPr>
            <a:lvl8pPr>
              <a:defRPr sz="8037"/>
            </a:lvl8pPr>
            <a:lvl9pPr>
              <a:defRPr sz="803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8F37BCBD-601E-41E8-BA43-BC2DEE097133}"/>
              </a:ext>
            </a:extLst>
          </p:cNvPr>
          <p:cNvSpPr>
            <a:spLocks noGrp="1"/>
          </p:cNvSpPr>
          <p:nvPr>
            <p:ph type="dt" sz="half" idx="10"/>
          </p:nvPr>
        </p:nvSpPr>
        <p:spPr/>
        <p:txBody>
          <a:bodyPr/>
          <a:lstStyle>
            <a:lvl1pPr>
              <a:defRPr/>
            </a:lvl1pPr>
          </a:lstStyle>
          <a:p>
            <a:pPr>
              <a:defRPr/>
            </a:pPr>
            <a:fld id="{BF13278A-C7E4-4BBE-B33D-DD37D0942A63}" type="datetimeFigureOut">
              <a:rPr lang="fr-FR"/>
              <a:pPr>
                <a:defRPr/>
              </a:pPr>
              <a:t>16/08/2019</a:t>
            </a:fld>
            <a:endParaRPr lang="fr-FR"/>
          </a:p>
        </p:txBody>
      </p:sp>
      <p:sp>
        <p:nvSpPr>
          <p:cNvPr id="8" name="Espace réservé du pied de page 4">
            <a:extLst>
              <a:ext uri="{FF2B5EF4-FFF2-40B4-BE49-F238E27FC236}">
                <a16:creationId xmlns:a16="http://schemas.microsoft.com/office/drawing/2014/main" id="{A7B1708E-550A-47DC-ACE5-D182A9F1A9E5}"/>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A3C46DC2-F253-4009-A52B-94F9BF46AB53}"/>
              </a:ext>
            </a:extLst>
          </p:cNvPr>
          <p:cNvSpPr>
            <a:spLocks noGrp="1"/>
          </p:cNvSpPr>
          <p:nvPr>
            <p:ph type="sldNum" sz="quarter" idx="12"/>
          </p:nvPr>
        </p:nvSpPr>
        <p:spPr/>
        <p:txBody>
          <a:bodyPr/>
          <a:lstStyle>
            <a:lvl1pPr>
              <a:defRPr/>
            </a:lvl1pPr>
          </a:lstStyle>
          <a:p>
            <a:pPr>
              <a:defRPr/>
            </a:pPr>
            <a:fld id="{E3C0DF5B-8D9A-4DCB-9828-78B8671FE77A}" type="slidenum">
              <a:rPr lang="fr-FR" altLang="fr-FR"/>
              <a:pPr>
                <a:defRPr/>
              </a:pPr>
              <a:t>‹#›</a:t>
            </a:fld>
            <a:endParaRPr lang="fr-FR" altLang="fr-FR"/>
          </a:p>
        </p:txBody>
      </p:sp>
    </p:spTree>
    <p:extLst>
      <p:ext uri="{BB962C8B-B14F-4D97-AF65-F5344CB8AC3E}">
        <p14:creationId xmlns:p14="http://schemas.microsoft.com/office/powerpoint/2010/main" val="202379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D514006D-02BF-47F8-A3DA-67E53664E908}"/>
              </a:ext>
            </a:extLst>
          </p:cNvPr>
          <p:cNvSpPr>
            <a:spLocks noGrp="1"/>
          </p:cNvSpPr>
          <p:nvPr>
            <p:ph type="dt" sz="half" idx="10"/>
          </p:nvPr>
        </p:nvSpPr>
        <p:spPr/>
        <p:txBody>
          <a:bodyPr/>
          <a:lstStyle>
            <a:lvl1pPr>
              <a:defRPr/>
            </a:lvl1pPr>
          </a:lstStyle>
          <a:p>
            <a:pPr>
              <a:defRPr/>
            </a:pPr>
            <a:fld id="{CC46E204-BB1A-4716-B680-AEC6259552A0}" type="datetimeFigureOut">
              <a:rPr lang="fr-FR"/>
              <a:pPr>
                <a:defRPr/>
              </a:pPr>
              <a:t>16/08/2019</a:t>
            </a:fld>
            <a:endParaRPr lang="fr-FR"/>
          </a:p>
        </p:txBody>
      </p:sp>
      <p:sp>
        <p:nvSpPr>
          <p:cNvPr id="4" name="Espace réservé du pied de page 4">
            <a:extLst>
              <a:ext uri="{FF2B5EF4-FFF2-40B4-BE49-F238E27FC236}">
                <a16:creationId xmlns:a16="http://schemas.microsoft.com/office/drawing/2014/main" id="{3586D2BB-565D-4C53-9D3D-9C3F369B1EC4}"/>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BCAFE664-E983-4218-A509-330ABF685CEC}"/>
              </a:ext>
            </a:extLst>
          </p:cNvPr>
          <p:cNvSpPr>
            <a:spLocks noGrp="1"/>
          </p:cNvSpPr>
          <p:nvPr>
            <p:ph type="sldNum" sz="quarter" idx="12"/>
          </p:nvPr>
        </p:nvSpPr>
        <p:spPr/>
        <p:txBody>
          <a:bodyPr/>
          <a:lstStyle>
            <a:lvl1pPr>
              <a:defRPr/>
            </a:lvl1pPr>
          </a:lstStyle>
          <a:p>
            <a:pPr>
              <a:defRPr/>
            </a:pPr>
            <a:fld id="{51E18058-9C3B-4E07-A199-B5881DF7BA90}" type="slidenum">
              <a:rPr lang="fr-FR" altLang="fr-FR"/>
              <a:pPr>
                <a:defRPr/>
              </a:pPr>
              <a:t>‹#›</a:t>
            </a:fld>
            <a:endParaRPr lang="fr-FR" altLang="fr-FR"/>
          </a:p>
        </p:txBody>
      </p:sp>
    </p:spTree>
    <p:extLst>
      <p:ext uri="{BB962C8B-B14F-4D97-AF65-F5344CB8AC3E}">
        <p14:creationId xmlns:p14="http://schemas.microsoft.com/office/powerpoint/2010/main" val="46528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1C9258C2-588D-4683-ACC7-279A6BC28110}"/>
              </a:ext>
            </a:extLst>
          </p:cNvPr>
          <p:cNvSpPr>
            <a:spLocks noGrp="1"/>
          </p:cNvSpPr>
          <p:nvPr>
            <p:ph type="dt" sz="half" idx="10"/>
          </p:nvPr>
        </p:nvSpPr>
        <p:spPr/>
        <p:txBody>
          <a:bodyPr/>
          <a:lstStyle>
            <a:lvl1pPr>
              <a:defRPr/>
            </a:lvl1pPr>
          </a:lstStyle>
          <a:p>
            <a:pPr>
              <a:defRPr/>
            </a:pPr>
            <a:fld id="{AC495DBC-999D-4243-A015-F3F8C74FD43E}" type="datetimeFigureOut">
              <a:rPr lang="fr-FR"/>
              <a:pPr>
                <a:defRPr/>
              </a:pPr>
              <a:t>16/08/2019</a:t>
            </a:fld>
            <a:endParaRPr lang="fr-FR"/>
          </a:p>
        </p:txBody>
      </p:sp>
      <p:sp>
        <p:nvSpPr>
          <p:cNvPr id="3" name="Espace réservé du pied de page 4">
            <a:extLst>
              <a:ext uri="{FF2B5EF4-FFF2-40B4-BE49-F238E27FC236}">
                <a16:creationId xmlns:a16="http://schemas.microsoft.com/office/drawing/2014/main" id="{6214915E-8413-4C0C-A12C-226C9EEABC72}"/>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4AAF95BC-952C-414E-9F6F-424614CBBD92}"/>
              </a:ext>
            </a:extLst>
          </p:cNvPr>
          <p:cNvSpPr>
            <a:spLocks noGrp="1"/>
          </p:cNvSpPr>
          <p:nvPr>
            <p:ph type="sldNum" sz="quarter" idx="12"/>
          </p:nvPr>
        </p:nvSpPr>
        <p:spPr/>
        <p:txBody>
          <a:bodyPr/>
          <a:lstStyle>
            <a:lvl1pPr>
              <a:defRPr/>
            </a:lvl1pPr>
          </a:lstStyle>
          <a:p>
            <a:pPr>
              <a:defRPr/>
            </a:pPr>
            <a:fld id="{FB739B74-EBFD-4208-8A5A-D419C3938C8A}" type="slidenum">
              <a:rPr lang="fr-FR" altLang="fr-FR"/>
              <a:pPr>
                <a:defRPr/>
              </a:pPr>
              <a:t>‹#›</a:t>
            </a:fld>
            <a:endParaRPr lang="fr-FR" altLang="fr-FR"/>
          </a:p>
        </p:txBody>
      </p:sp>
    </p:spTree>
    <p:extLst>
      <p:ext uri="{BB962C8B-B14F-4D97-AF65-F5344CB8AC3E}">
        <p14:creationId xmlns:p14="http://schemas.microsoft.com/office/powerpoint/2010/main" val="272545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560324" y="1361647"/>
            <a:ext cx="16846552" cy="5794918"/>
          </a:xfrm>
        </p:spPr>
        <p:txBody>
          <a:bodyPr anchor="b"/>
          <a:lstStyle>
            <a:lvl1pPr algn="l">
              <a:defRPr sz="10020" b="1"/>
            </a:lvl1pPr>
          </a:lstStyle>
          <a:p>
            <a:r>
              <a:rPr lang="fr-FR"/>
              <a:t>Cliquez pour modifier le style du titre</a:t>
            </a:r>
          </a:p>
        </p:txBody>
      </p:sp>
      <p:sp>
        <p:nvSpPr>
          <p:cNvPr id="3" name="Espace réservé du contenu 2"/>
          <p:cNvSpPr>
            <a:spLocks noGrp="1"/>
          </p:cNvSpPr>
          <p:nvPr>
            <p:ph idx="1"/>
          </p:nvPr>
        </p:nvSpPr>
        <p:spPr>
          <a:xfrm>
            <a:off x="20020281" y="1361652"/>
            <a:ext cx="28625800" cy="29188337"/>
          </a:xfrm>
        </p:spPr>
        <p:txBody>
          <a:bodyPr/>
          <a:lstStyle>
            <a:lvl1pPr>
              <a:defRPr sz="15970"/>
            </a:lvl1pPr>
            <a:lvl2pPr>
              <a:defRPr sz="13987"/>
            </a:lvl2pPr>
            <a:lvl3pPr>
              <a:defRPr sz="12004"/>
            </a:lvl3pPr>
            <a:lvl4pPr>
              <a:defRPr sz="10020"/>
            </a:lvl4pPr>
            <a:lvl5pPr>
              <a:defRPr sz="10020"/>
            </a:lvl5pPr>
            <a:lvl6pPr>
              <a:defRPr sz="10020"/>
            </a:lvl6pPr>
            <a:lvl7pPr>
              <a:defRPr sz="10020"/>
            </a:lvl7pPr>
            <a:lvl8pPr>
              <a:defRPr sz="10020"/>
            </a:lvl8pPr>
            <a:lvl9pPr>
              <a:defRPr sz="1002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2560324" y="7156570"/>
            <a:ext cx="16846552" cy="23393419"/>
          </a:xfrm>
        </p:spPr>
        <p:txBody>
          <a:bodyPr/>
          <a:lstStyle>
            <a:lvl1pPr marL="0" indent="0">
              <a:buNone/>
              <a:defRPr sz="6993"/>
            </a:lvl1pPr>
            <a:lvl2pPr marL="2287103" indent="0">
              <a:buNone/>
              <a:defRPr sz="6054"/>
            </a:lvl2pPr>
            <a:lvl3pPr marL="4574205" indent="0">
              <a:buNone/>
              <a:defRPr sz="5010"/>
            </a:lvl3pPr>
            <a:lvl4pPr marL="6861308" indent="0">
              <a:buNone/>
              <a:defRPr sz="4488"/>
            </a:lvl4pPr>
            <a:lvl5pPr marL="9148410" indent="0">
              <a:buNone/>
              <a:defRPr sz="4488"/>
            </a:lvl5pPr>
            <a:lvl6pPr marL="11435513" indent="0">
              <a:buNone/>
              <a:defRPr sz="4488"/>
            </a:lvl6pPr>
            <a:lvl7pPr marL="13722615" indent="0">
              <a:buNone/>
              <a:defRPr sz="4488"/>
            </a:lvl7pPr>
            <a:lvl8pPr marL="16009718" indent="0">
              <a:buNone/>
              <a:defRPr sz="4488"/>
            </a:lvl8pPr>
            <a:lvl9pPr marL="18296820" indent="0">
              <a:buNone/>
              <a:defRPr sz="4488"/>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74134184-E608-4080-984F-BAD670D80C02}"/>
              </a:ext>
            </a:extLst>
          </p:cNvPr>
          <p:cNvSpPr>
            <a:spLocks noGrp="1"/>
          </p:cNvSpPr>
          <p:nvPr>
            <p:ph type="dt" sz="half" idx="10"/>
          </p:nvPr>
        </p:nvSpPr>
        <p:spPr/>
        <p:txBody>
          <a:bodyPr/>
          <a:lstStyle>
            <a:lvl1pPr>
              <a:defRPr/>
            </a:lvl1pPr>
          </a:lstStyle>
          <a:p>
            <a:pPr>
              <a:defRPr/>
            </a:pPr>
            <a:fld id="{7780D818-4D89-46B6-9B85-ECD0FAF28D62}" type="datetimeFigureOut">
              <a:rPr lang="fr-FR"/>
              <a:pPr>
                <a:defRPr/>
              </a:pPr>
              <a:t>16/08/2019</a:t>
            </a:fld>
            <a:endParaRPr lang="fr-FR"/>
          </a:p>
        </p:txBody>
      </p:sp>
      <p:sp>
        <p:nvSpPr>
          <p:cNvPr id="6" name="Espace réservé du pied de page 4">
            <a:extLst>
              <a:ext uri="{FF2B5EF4-FFF2-40B4-BE49-F238E27FC236}">
                <a16:creationId xmlns:a16="http://schemas.microsoft.com/office/drawing/2014/main" id="{8A875500-CEF3-4A4A-8422-F626C596D8DD}"/>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B5C1CAD-066A-45A1-A260-567B27D81BB7}"/>
              </a:ext>
            </a:extLst>
          </p:cNvPr>
          <p:cNvSpPr>
            <a:spLocks noGrp="1"/>
          </p:cNvSpPr>
          <p:nvPr>
            <p:ph type="sldNum" sz="quarter" idx="12"/>
          </p:nvPr>
        </p:nvSpPr>
        <p:spPr/>
        <p:txBody>
          <a:bodyPr/>
          <a:lstStyle>
            <a:lvl1pPr>
              <a:defRPr/>
            </a:lvl1pPr>
          </a:lstStyle>
          <a:p>
            <a:pPr>
              <a:defRPr/>
            </a:pPr>
            <a:fld id="{6F773741-220E-4286-A171-B4D8F6E2D2D8}" type="slidenum">
              <a:rPr lang="fr-FR" altLang="fr-FR"/>
              <a:pPr>
                <a:defRPr/>
              </a:pPr>
              <a:t>‹#›</a:t>
            </a:fld>
            <a:endParaRPr lang="fr-FR" altLang="fr-FR"/>
          </a:p>
        </p:txBody>
      </p:sp>
    </p:spTree>
    <p:extLst>
      <p:ext uri="{BB962C8B-B14F-4D97-AF65-F5344CB8AC3E}">
        <p14:creationId xmlns:p14="http://schemas.microsoft.com/office/powerpoint/2010/main" val="311595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0036815" y="23939662"/>
            <a:ext cx="30723840" cy="2826212"/>
          </a:xfrm>
        </p:spPr>
        <p:txBody>
          <a:bodyPr anchor="b"/>
          <a:lstStyle>
            <a:lvl1pPr algn="l">
              <a:defRPr sz="10020" b="1"/>
            </a:lvl1pPr>
          </a:lstStyle>
          <a:p>
            <a:r>
              <a:rPr lang="fr-FR"/>
              <a:t>Cliquez pour modifier le style du titre</a:t>
            </a:r>
          </a:p>
        </p:txBody>
      </p:sp>
      <p:sp>
        <p:nvSpPr>
          <p:cNvPr id="3" name="Espace réservé pour une image  2"/>
          <p:cNvSpPr>
            <a:spLocks noGrp="1"/>
          </p:cNvSpPr>
          <p:nvPr>
            <p:ph type="pic" idx="1"/>
          </p:nvPr>
        </p:nvSpPr>
        <p:spPr>
          <a:xfrm>
            <a:off x="10036815" y="3055791"/>
            <a:ext cx="30723840" cy="20519708"/>
          </a:xfrm>
        </p:spPr>
        <p:txBody>
          <a:bodyPr rtlCol="0">
            <a:normAutofit/>
          </a:bodyPr>
          <a:lstStyle>
            <a:lvl1pPr marL="0" indent="0">
              <a:buNone/>
              <a:defRPr sz="15970"/>
            </a:lvl1pPr>
            <a:lvl2pPr marL="2287103" indent="0">
              <a:buNone/>
              <a:defRPr sz="13987"/>
            </a:lvl2pPr>
            <a:lvl3pPr marL="4574205" indent="0">
              <a:buNone/>
              <a:defRPr sz="12004"/>
            </a:lvl3pPr>
            <a:lvl4pPr marL="6861308" indent="0">
              <a:buNone/>
              <a:defRPr sz="10020"/>
            </a:lvl4pPr>
            <a:lvl5pPr marL="9148410" indent="0">
              <a:buNone/>
              <a:defRPr sz="10020"/>
            </a:lvl5pPr>
            <a:lvl6pPr marL="11435513" indent="0">
              <a:buNone/>
              <a:defRPr sz="10020"/>
            </a:lvl6pPr>
            <a:lvl7pPr marL="13722615" indent="0">
              <a:buNone/>
              <a:defRPr sz="10020"/>
            </a:lvl7pPr>
            <a:lvl8pPr marL="16009718" indent="0">
              <a:buNone/>
              <a:defRPr sz="10020"/>
            </a:lvl8pPr>
            <a:lvl9pPr marL="18296820" indent="0">
              <a:buNone/>
              <a:defRPr sz="10020"/>
            </a:lvl9pPr>
          </a:lstStyle>
          <a:p>
            <a:pPr lvl="0"/>
            <a:endParaRPr lang="fr-FR" noProof="0"/>
          </a:p>
        </p:txBody>
      </p:sp>
      <p:sp>
        <p:nvSpPr>
          <p:cNvPr id="4" name="Espace réservé du texte 3"/>
          <p:cNvSpPr>
            <a:spLocks noGrp="1"/>
          </p:cNvSpPr>
          <p:nvPr>
            <p:ph type="body" sz="half" idx="2"/>
          </p:nvPr>
        </p:nvSpPr>
        <p:spPr>
          <a:xfrm>
            <a:off x="10036815" y="26765871"/>
            <a:ext cx="30723840" cy="4013691"/>
          </a:xfrm>
        </p:spPr>
        <p:txBody>
          <a:bodyPr/>
          <a:lstStyle>
            <a:lvl1pPr marL="0" indent="0">
              <a:buNone/>
              <a:defRPr sz="6993"/>
            </a:lvl1pPr>
            <a:lvl2pPr marL="2287103" indent="0">
              <a:buNone/>
              <a:defRPr sz="6054"/>
            </a:lvl2pPr>
            <a:lvl3pPr marL="4574205" indent="0">
              <a:buNone/>
              <a:defRPr sz="5010"/>
            </a:lvl3pPr>
            <a:lvl4pPr marL="6861308" indent="0">
              <a:buNone/>
              <a:defRPr sz="4488"/>
            </a:lvl4pPr>
            <a:lvl5pPr marL="9148410" indent="0">
              <a:buNone/>
              <a:defRPr sz="4488"/>
            </a:lvl5pPr>
            <a:lvl6pPr marL="11435513" indent="0">
              <a:buNone/>
              <a:defRPr sz="4488"/>
            </a:lvl6pPr>
            <a:lvl7pPr marL="13722615" indent="0">
              <a:buNone/>
              <a:defRPr sz="4488"/>
            </a:lvl7pPr>
            <a:lvl8pPr marL="16009718" indent="0">
              <a:buNone/>
              <a:defRPr sz="4488"/>
            </a:lvl8pPr>
            <a:lvl9pPr marL="18296820" indent="0">
              <a:buNone/>
              <a:defRPr sz="4488"/>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47927CDE-168F-4B90-BA69-B9667910750D}"/>
              </a:ext>
            </a:extLst>
          </p:cNvPr>
          <p:cNvSpPr>
            <a:spLocks noGrp="1"/>
          </p:cNvSpPr>
          <p:nvPr>
            <p:ph type="dt" sz="half" idx="10"/>
          </p:nvPr>
        </p:nvSpPr>
        <p:spPr/>
        <p:txBody>
          <a:bodyPr/>
          <a:lstStyle>
            <a:lvl1pPr>
              <a:defRPr/>
            </a:lvl1pPr>
          </a:lstStyle>
          <a:p>
            <a:pPr>
              <a:defRPr/>
            </a:pPr>
            <a:fld id="{A8C576C5-6474-4D8D-92A7-628884013B26}" type="datetimeFigureOut">
              <a:rPr lang="fr-FR"/>
              <a:pPr>
                <a:defRPr/>
              </a:pPr>
              <a:t>16/08/2019</a:t>
            </a:fld>
            <a:endParaRPr lang="fr-FR"/>
          </a:p>
        </p:txBody>
      </p:sp>
      <p:sp>
        <p:nvSpPr>
          <p:cNvPr id="6" name="Espace réservé du pied de page 4">
            <a:extLst>
              <a:ext uri="{FF2B5EF4-FFF2-40B4-BE49-F238E27FC236}">
                <a16:creationId xmlns:a16="http://schemas.microsoft.com/office/drawing/2014/main" id="{2715A8D2-5045-4049-ABF0-54258FA7C1E6}"/>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C187C759-ABAA-421F-B50C-34FA3A8B31D0}"/>
              </a:ext>
            </a:extLst>
          </p:cNvPr>
          <p:cNvSpPr>
            <a:spLocks noGrp="1"/>
          </p:cNvSpPr>
          <p:nvPr>
            <p:ph type="sldNum" sz="quarter" idx="12"/>
          </p:nvPr>
        </p:nvSpPr>
        <p:spPr/>
        <p:txBody>
          <a:bodyPr/>
          <a:lstStyle>
            <a:lvl1pPr>
              <a:defRPr/>
            </a:lvl1pPr>
          </a:lstStyle>
          <a:p>
            <a:pPr>
              <a:defRPr/>
            </a:pPr>
            <a:fld id="{7750B468-B951-4447-B5FA-5463CEE6209E}" type="slidenum">
              <a:rPr lang="fr-FR" altLang="fr-FR"/>
              <a:pPr>
                <a:defRPr/>
              </a:pPr>
              <a:t>‹#›</a:t>
            </a:fld>
            <a:endParaRPr lang="fr-FR" altLang="fr-FR"/>
          </a:p>
        </p:txBody>
      </p:sp>
    </p:spTree>
    <p:extLst>
      <p:ext uri="{BB962C8B-B14F-4D97-AF65-F5344CB8AC3E}">
        <p14:creationId xmlns:p14="http://schemas.microsoft.com/office/powerpoint/2010/main" val="403548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BAFD8AAD-BFC9-4B96-9E39-F7580328F74A}"/>
              </a:ext>
            </a:extLst>
          </p:cNvPr>
          <p:cNvSpPr>
            <a:spLocks noGrp="1"/>
          </p:cNvSpPr>
          <p:nvPr>
            <p:ph type="title"/>
          </p:nvPr>
        </p:nvSpPr>
        <p:spPr bwMode="auto">
          <a:xfrm>
            <a:off x="2560638" y="1368425"/>
            <a:ext cx="46085125"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226" tIns="219113" rIns="438226" bIns="219113"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F1844E1B-5CD0-49B1-B88E-875E624FFCE4}"/>
              </a:ext>
            </a:extLst>
          </p:cNvPr>
          <p:cNvSpPr>
            <a:spLocks noGrp="1"/>
          </p:cNvSpPr>
          <p:nvPr>
            <p:ph type="body" idx="1"/>
          </p:nvPr>
        </p:nvSpPr>
        <p:spPr bwMode="auto">
          <a:xfrm>
            <a:off x="2560638" y="7980363"/>
            <a:ext cx="46085125" cy="2256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226" tIns="219113" rIns="438226" bIns="219113"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776B88D-BD19-4267-AA1C-36235F012AAF}"/>
              </a:ext>
            </a:extLst>
          </p:cNvPr>
          <p:cNvSpPr>
            <a:spLocks noGrp="1"/>
          </p:cNvSpPr>
          <p:nvPr>
            <p:ph type="dt" sz="half" idx="2"/>
          </p:nvPr>
        </p:nvSpPr>
        <p:spPr>
          <a:xfrm>
            <a:off x="2560638" y="31697613"/>
            <a:ext cx="11947525" cy="1820862"/>
          </a:xfrm>
          <a:prstGeom prst="rect">
            <a:avLst/>
          </a:prstGeom>
        </p:spPr>
        <p:txBody>
          <a:bodyPr vert="horz" lIns="438226" tIns="219113" rIns="438226" bIns="219113" rtlCol="0" anchor="ctr"/>
          <a:lstStyle>
            <a:lvl1pPr algn="l" defTabSz="4574205" eaLnBrk="1" fontAlgn="auto" hangingPunct="1">
              <a:spcBef>
                <a:spcPts val="0"/>
              </a:spcBef>
              <a:spcAft>
                <a:spcPts val="0"/>
              </a:spcAft>
              <a:defRPr sz="6054">
                <a:solidFill>
                  <a:schemeClr val="tx1">
                    <a:tint val="75000"/>
                  </a:schemeClr>
                </a:solidFill>
                <a:latin typeface="+mn-lt"/>
              </a:defRPr>
            </a:lvl1pPr>
          </a:lstStyle>
          <a:p>
            <a:pPr>
              <a:defRPr/>
            </a:pPr>
            <a:fld id="{3923B511-47B5-450D-8B2B-58A0CC8661D6}" type="datetimeFigureOut">
              <a:rPr lang="fr-FR"/>
              <a:pPr>
                <a:defRPr/>
              </a:pPr>
              <a:t>16/08/2019</a:t>
            </a:fld>
            <a:endParaRPr lang="fr-FR"/>
          </a:p>
        </p:txBody>
      </p:sp>
      <p:sp>
        <p:nvSpPr>
          <p:cNvPr id="5" name="Espace réservé du pied de page 4">
            <a:extLst>
              <a:ext uri="{FF2B5EF4-FFF2-40B4-BE49-F238E27FC236}">
                <a16:creationId xmlns:a16="http://schemas.microsoft.com/office/drawing/2014/main" id="{C1061D2F-75C8-4E2D-A011-D0C373BF35BA}"/>
              </a:ext>
            </a:extLst>
          </p:cNvPr>
          <p:cNvSpPr>
            <a:spLocks noGrp="1"/>
          </p:cNvSpPr>
          <p:nvPr>
            <p:ph type="ftr" sz="quarter" idx="3"/>
          </p:nvPr>
        </p:nvSpPr>
        <p:spPr>
          <a:xfrm>
            <a:off x="17495838" y="31697613"/>
            <a:ext cx="16214725" cy="1820862"/>
          </a:xfrm>
          <a:prstGeom prst="rect">
            <a:avLst/>
          </a:prstGeom>
        </p:spPr>
        <p:txBody>
          <a:bodyPr vert="horz" lIns="438226" tIns="219113" rIns="438226" bIns="219113" rtlCol="0" anchor="ctr"/>
          <a:lstStyle>
            <a:lvl1pPr algn="ctr" defTabSz="4574205" eaLnBrk="1" fontAlgn="auto" hangingPunct="1">
              <a:spcBef>
                <a:spcPts val="0"/>
              </a:spcBef>
              <a:spcAft>
                <a:spcPts val="0"/>
              </a:spcAft>
              <a:defRPr sz="6054">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FBFCA0DE-1C40-4A11-8C70-D06D96B6DC14}"/>
              </a:ext>
            </a:extLst>
          </p:cNvPr>
          <p:cNvSpPr>
            <a:spLocks noGrp="1"/>
          </p:cNvSpPr>
          <p:nvPr>
            <p:ph type="sldNum" sz="quarter" idx="4"/>
          </p:nvPr>
        </p:nvSpPr>
        <p:spPr>
          <a:xfrm>
            <a:off x="36698238" y="31697613"/>
            <a:ext cx="11947525" cy="1820862"/>
          </a:xfrm>
          <a:prstGeom prst="rect">
            <a:avLst/>
          </a:prstGeom>
        </p:spPr>
        <p:txBody>
          <a:bodyPr vert="horz" wrap="square" lIns="438226" tIns="219113" rIns="438226" bIns="219113" numCol="1" anchor="ctr" anchorCtr="0" compatLnSpc="1">
            <a:prstTxWarp prst="textNoShape">
              <a:avLst/>
            </a:prstTxWarp>
          </a:bodyPr>
          <a:lstStyle>
            <a:lvl1pPr algn="r" defTabSz="4879238" eaLnBrk="1" hangingPunct="1">
              <a:defRPr sz="6054">
                <a:solidFill>
                  <a:srgbClr val="898989"/>
                </a:solidFill>
                <a:latin typeface="Calibri" panose="020F0502020204030204" pitchFamily="34" charset="0"/>
              </a:defRPr>
            </a:lvl1pPr>
          </a:lstStyle>
          <a:p>
            <a:pPr>
              <a:defRPr/>
            </a:pPr>
            <a:fld id="{AF36A667-1993-47B4-9EA2-AE575A591B69}"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0" rtl="0" eaLnBrk="0" fontAlgn="base" hangingPunct="0">
        <a:spcBef>
          <a:spcPct val="0"/>
        </a:spcBef>
        <a:spcAft>
          <a:spcPct val="0"/>
        </a:spcAft>
        <a:defRPr sz="22000" kern="1200">
          <a:solidFill>
            <a:schemeClr val="tx1"/>
          </a:solidFill>
          <a:latin typeface="+mj-lt"/>
          <a:ea typeface="+mj-ea"/>
          <a:cs typeface="+mj-cs"/>
        </a:defRPr>
      </a:lvl1pPr>
      <a:lvl2pPr algn="ctr" defTabSz="4572000" rtl="0" eaLnBrk="0" fontAlgn="base" hangingPunct="0">
        <a:spcBef>
          <a:spcPct val="0"/>
        </a:spcBef>
        <a:spcAft>
          <a:spcPct val="0"/>
        </a:spcAft>
        <a:defRPr sz="22000">
          <a:solidFill>
            <a:schemeClr val="tx1"/>
          </a:solidFill>
          <a:latin typeface="Calibri" pitchFamily="34" charset="0"/>
        </a:defRPr>
      </a:lvl2pPr>
      <a:lvl3pPr algn="ctr" defTabSz="4572000" rtl="0" eaLnBrk="0" fontAlgn="base" hangingPunct="0">
        <a:spcBef>
          <a:spcPct val="0"/>
        </a:spcBef>
        <a:spcAft>
          <a:spcPct val="0"/>
        </a:spcAft>
        <a:defRPr sz="22000">
          <a:solidFill>
            <a:schemeClr val="tx1"/>
          </a:solidFill>
          <a:latin typeface="Calibri" pitchFamily="34" charset="0"/>
        </a:defRPr>
      </a:lvl3pPr>
      <a:lvl4pPr algn="ctr" defTabSz="4572000" rtl="0" eaLnBrk="0" fontAlgn="base" hangingPunct="0">
        <a:spcBef>
          <a:spcPct val="0"/>
        </a:spcBef>
        <a:spcAft>
          <a:spcPct val="0"/>
        </a:spcAft>
        <a:defRPr sz="22000">
          <a:solidFill>
            <a:schemeClr val="tx1"/>
          </a:solidFill>
          <a:latin typeface="Calibri" pitchFamily="34" charset="0"/>
        </a:defRPr>
      </a:lvl4pPr>
      <a:lvl5pPr algn="ctr" defTabSz="4572000" rtl="0" eaLnBrk="0" fontAlgn="base" hangingPunct="0">
        <a:spcBef>
          <a:spcPct val="0"/>
        </a:spcBef>
        <a:spcAft>
          <a:spcPct val="0"/>
        </a:spcAft>
        <a:defRPr sz="22000">
          <a:solidFill>
            <a:schemeClr val="tx1"/>
          </a:solidFill>
          <a:latin typeface="Calibri" pitchFamily="34" charset="0"/>
        </a:defRPr>
      </a:lvl5pPr>
      <a:lvl6pPr marL="477225" algn="ctr" defTabSz="4573410" rtl="0" fontAlgn="base">
        <a:spcBef>
          <a:spcPct val="0"/>
        </a:spcBef>
        <a:spcAft>
          <a:spcPct val="0"/>
        </a:spcAft>
        <a:defRPr sz="22024">
          <a:solidFill>
            <a:schemeClr val="tx1"/>
          </a:solidFill>
          <a:latin typeface="Calibri" pitchFamily="34" charset="0"/>
        </a:defRPr>
      </a:lvl6pPr>
      <a:lvl7pPr marL="954451" algn="ctr" defTabSz="4573410" rtl="0" fontAlgn="base">
        <a:spcBef>
          <a:spcPct val="0"/>
        </a:spcBef>
        <a:spcAft>
          <a:spcPct val="0"/>
        </a:spcAft>
        <a:defRPr sz="22024">
          <a:solidFill>
            <a:schemeClr val="tx1"/>
          </a:solidFill>
          <a:latin typeface="Calibri" pitchFamily="34" charset="0"/>
        </a:defRPr>
      </a:lvl7pPr>
      <a:lvl8pPr marL="1431676" algn="ctr" defTabSz="4573410" rtl="0" fontAlgn="base">
        <a:spcBef>
          <a:spcPct val="0"/>
        </a:spcBef>
        <a:spcAft>
          <a:spcPct val="0"/>
        </a:spcAft>
        <a:defRPr sz="22024">
          <a:solidFill>
            <a:schemeClr val="tx1"/>
          </a:solidFill>
          <a:latin typeface="Calibri" pitchFamily="34" charset="0"/>
        </a:defRPr>
      </a:lvl8pPr>
      <a:lvl9pPr marL="1908901" algn="ctr" defTabSz="4573410" rtl="0" fontAlgn="base">
        <a:spcBef>
          <a:spcPct val="0"/>
        </a:spcBef>
        <a:spcAft>
          <a:spcPct val="0"/>
        </a:spcAft>
        <a:defRPr sz="22024">
          <a:solidFill>
            <a:schemeClr val="tx1"/>
          </a:solidFill>
          <a:latin typeface="Calibri" pitchFamily="34" charset="0"/>
        </a:defRPr>
      </a:lvl9pPr>
    </p:titleStyle>
    <p:bodyStyle>
      <a:lvl1pPr marL="1714500" indent="-1714500" algn="l" defTabSz="4572000" rtl="0" eaLnBrk="0" fontAlgn="base" hangingPunct="0">
        <a:spcBef>
          <a:spcPct val="20000"/>
        </a:spcBef>
        <a:spcAft>
          <a:spcPct val="0"/>
        </a:spcAft>
        <a:buFont typeface="Arial" panose="020B0604020202020204" pitchFamily="34" charset="0"/>
        <a:buChar char="•"/>
        <a:defRPr sz="15900" kern="1200">
          <a:solidFill>
            <a:schemeClr val="tx1"/>
          </a:solidFill>
          <a:latin typeface="+mn-lt"/>
          <a:ea typeface="+mn-ea"/>
          <a:cs typeface="+mn-cs"/>
        </a:defRPr>
      </a:lvl1pPr>
      <a:lvl2pPr marL="3714750" indent="-1427163" algn="l" defTabSz="4572000" rtl="0" eaLnBrk="0" fontAlgn="base" hangingPunct="0">
        <a:spcBef>
          <a:spcPct val="20000"/>
        </a:spcBef>
        <a:spcAft>
          <a:spcPct val="0"/>
        </a:spcAft>
        <a:buFont typeface="Arial" panose="020B0604020202020204" pitchFamily="34" charset="0"/>
        <a:buChar char="–"/>
        <a:defRPr sz="13900" kern="1200">
          <a:solidFill>
            <a:schemeClr val="tx1"/>
          </a:solidFill>
          <a:latin typeface="+mn-lt"/>
          <a:ea typeface="+mn-ea"/>
          <a:cs typeface="+mn-cs"/>
        </a:defRPr>
      </a:lvl2pPr>
      <a:lvl3pPr marL="5716588" indent="-1143000" algn="l" defTabSz="4572000" rtl="0" eaLnBrk="0" fontAlgn="base" hangingPunct="0">
        <a:spcBef>
          <a:spcPct val="20000"/>
        </a:spcBef>
        <a:spcAft>
          <a:spcPct val="0"/>
        </a:spcAft>
        <a:buFont typeface="Arial" panose="020B0604020202020204" pitchFamily="34" charset="0"/>
        <a:buChar char="•"/>
        <a:defRPr sz="12000" kern="1200">
          <a:solidFill>
            <a:schemeClr val="tx1"/>
          </a:solidFill>
          <a:latin typeface="+mn-lt"/>
          <a:ea typeface="+mn-ea"/>
          <a:cs typeface="+mn-cs"/>
        </a:defRPr>
      </a:lvl3pPr>
      <a:lvl4pPr marL="8002588" indent="-1143000" algn="l" defTabSz="4572000" rtl="0" eaLnBrk="0" fontAlgn="base" hangingPunct="0">
        <a:spcBef>
          <a:spcPct val="20000"/>
        </a:spcBef>
        <a:spcAft>
          <a:spcPct val="0"/>
        </a:spcAft>
        <a:buFont typeface="Arial" panose="020B0604020202020204" pitchFamily="34" charset="0"/>
        <a:buChar char="–"/>
        <a:defRPr sz="10000" kern="1200">
          <a:solidFill>
            <a:schemeClr val="tx1"/>
          </a:solidFill>
          <a:latin typeface="+mn-lt"/>
          <a:ea typeface="+mn-ea"/>
          <a:cs typeface="+mn-cs"/>
        </a:defRPr>
      </a:lvl4pPr>
      <a:lvl5pPr marL="10291763" indent="-1143000" algn="l" defTabSz="4572000" rtl="0" eaLnBrk="0" fontAlgn="base" hangingPunct="0">
        <a:spcBef>
          <a:spcPct val="20000"/>
        </a:spcBef>
        <a:spcAft>
          <a:spcPct val="0"/>
        </a:spcAft>
        <a:buFont typeface="Arial" panose="020B0604020202020204" pitchFamily="34" charset="0"/>
        <a:buChar char="»"/>
        <a:defRPr sz="10000" kern="1200">
          <a:solidFill>
            <a:schemeClr val="tx1"/>
          </a:solidFill>
          <a:latin typeface="+mn-lt"/>
          <a:ea typeface="+mn-ea"/>
          <a:cs typeface="+mn-cs"/>
        </a:defRPr>
      </a:lvl5pPr>
      <a:lvl6pPr marL="12579064"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6pPr>
      <a:lvl7pPr marL="14866167"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7pPr>
      <a:lvl8pPr marL="17153270"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8pPr>
      <a:lvl9pPr marL="19440372" indent="-1143552" algn="l" defTabSz="4574205" rtl="0" eaLnBrk="1" latinLnBrk="0" hangingPunct="1">
        <a:spcBef>
          <a:spcPct val="20000"/>
        </a:spcBef>
        <a:buFont typeface="Arial" pitchFamily="34" charset="0"/>
        <a:buChar char="•"/>
        <a:defRPr sz="10020" kern="1200">
          <a:solidFill>
            <a:schemeClr val="tx1"/>
          </a:solidFill>
          <a:latin typeface="+mn-lt"/>
          <a:ea typeface="+mn-ea"/>
          <a:cs typeface="+mn-cs"/>
        </a:defRPr>
      </a:lvl9pPr>
    </p:bodyStyle>
    <p:otherStyle>
      <a:defPPr>
        <a:defRPr lang="fr-FR"/>
      </a:defPPr>
      <a:lvl1pPr marL="0" algn="l" defTabSz="4574205" rtl="0" eaLnBrk="1" latinLnBrk="0" hangingPunct="1">
        <a:defRPr sz="8977" kern="1200">
          <a:solidFill>
            <a:schemeClr val="tx1"/>
          </a:solidFill>
          <a:latin typeface="+mn-lt"/>
          <a:ea typeface="+mn-ea"/>
          <a:cs typeface="+mn-cs"/>
        </a:defRPr>
      </a:lvl1pPr>
      <a:lvl2pPr marL="2287103" algn="l" defTabSz="4574205" rtl="0" eaLnBrk="1" latinLnBrk="0" hangingPunct="1">
        <a:defRPr sz="8977" kern="1200">
          <a:solidFill>
            <a:schemeClr val="tx1"/>
          </a:solidFill>
          <a:latin typeface="+mn-lt"/>
          <a:ea typeface="+mn-ea"/>
          <a:cs typeface="+mn-cs"/>
        </a:defRPr>
      </a:lvl2pPr>
      <a:lvl3pPr marL="4574205" algn="l" defTabSz="4574205" rtl="0" eaLnBrk="1" latinLnBrk="0" hangingPunct="1">
        <a:defRPr sz="8977" kern="1200">
          <a:solidFill>
            <a:schemeClr val="tx1"/>
          </a:solidFill>
          <a:latin typeface="+mn-lt"/>
          <a:ea typeface="+mn-ea"/>
          <a:cs typeface="+mn-cs"/>
        </a:defRPr>
      </a:lvl3pPr>
      <a:lvl4pPr marL="6861308" algn="l" defTabSz="4574205" rtl="0" eaLnBrk="1" latinLnBrk="0" hangingPunct="1">
        <a:defRPr sz="8977" kern="1200">
          <a:solidFill>
            <a:schemeClr val="tx1"/>
          </a:solidFill>
          <a:latin typeface="+mn-lt"/>
          <a:ea typeface="+mn-ea"/>
          <a:cs typeface="+mn-cs"/>
        </a:defRPr>
      </a:lvl4pPr>
      <a:lvl5pPr marL="9148410" algn="l" defTabSz="4574205" rtl="0" eaLnBrk="1" latinLnBrk="0" hangingPunct="1">
        <a:defRPr sz="8977" kern="1200">
          <a:solidFill>
            <a:schemeClr val="tx1"/>
          </a:solidFill>
          <a:latin typeface="+mn-lt"/>
          <a:ea typeface="+mn-ea"/>
          <a:cs typeface="+mn-cs"/>
        </a:defRPr>
      </a:lvl5pPr>
      <a:lvl6pPr marL="11435513" algn="l" defTabSz="4574205" rtl="0" eaLnBrk="1" latinLnBrk="0" hangingPunct="1">
        <a:defRPr sz="8977" kern="1200">
          <a:solidFill>
            <a:schemeClr val="tx1"/>
          </a:solidFill>
          <a:latin typeface="+mn-lt"/>
          <a:ea typeface="+mn-ea"/>
          <a:cs typeface="+mn-cs"/>
        </a:defRPr>
      </a:lvl6pPr>
      <a:lvl7pPr marL="13722615" algn="l" defTabSz="4574205" rtl="0" eaLnBrk="1" latinLnBrk="0" hangingPunct="1">
        <a:defRPr sz="8977" kern="1200">
          <a:solidFill>
            <a:schemeClr val="tx1"/>
          </a:solidFill>
          <a:latin typeface="+mn-lt"/>
          <a:ea typeface="+mn-ea"/>
          <a:cs typeface="+mn-cs"/>
        </a:defRPr>
      </a:lvl7pPr>
      <a:lvl8pPr marL="16009718" algn="l" defTabSz="4574205" rtl="0" eaLnBrk="1" latinLnBrk="0" hangingPunct="1">
        <a:defRPr sz="8977" kern="1200">
          <a:solidFill>
            <a:schemeClr val="tx1"/>
          </a:solidFill>
          <a:latin typeface="+mn-lt"/>
          <a:ea typeface="+mn-ea"/>
          <a:cs typeface="+mn-cs"/>
        </a:defRPr>
      </a:lvl8pPr>
      <a:lvl9pPr marL="18296820" algn="l" defTabSz="4574205" rtl="0" eaLnBrk="1" latinLnBrk="0" hangingPunct="1">
        <a:defRPr sz="89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D4DEFF"/>
            </a:gs>
            <a:gs pos="53000">
              <a:srgbClr val="D4DEFF"/>
            </a:gs>
            <a:gs pos="59000">
              <a:srgbClr val="8EB4E3"/>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4" name="AutoShape 13">
            <a:extLst>
              <a:ext uri="{FF2B5EF4-FFF2-40B4-BE49-F238E27FC236}">
                <a16:creationId xmlns:a16="http://schemas.microsoft.com/office/drawing/2014/main" id="{4A0E33A2-81AA-4745-BF3E-5BD3350EE4F5}"/>
              </a:ext>
            </a:extLst>
          </p:cNvPr>
          <p:cNvSpPr>
            <a:spLocks noChangeArrowheads="1"/>
          </p:cNvSpPr>
          <p:nvPr/>
        </p:nvSpPr>
        <p:spPr bwMode="auto">
          <a:xfrm>
            <a:off x="473075" y="395288"/>
            <a:ext cx="50044350" cy="5464175"/>
          </a:xfrm>
          <a:prstGeom prst="roundRect">
            <a:avLst>
              <a:gd name="adj" fmla="val 10870"/>
            </a:avLst>
          </a:prstGeom>
          <a:solidFill>
            <a:schemeClr val="accent1">
              <a:lumMod val="60000"/>
              <a:lumOff val="40000"/>
            </a:schemeClr>
          </a:solidFill>
          <a:ln w="9525">
            <a:solidFill>
              <a:schemeClr val="tx1"/>
            </a:solidFill>
            <a:round/>
            <a:headEnd/>
            <a:tailEnd/>
          </a:ln>
        </p:spPr>
        <p:txBody>
          <a:bodyPr wrap="none" lIns="84307" tIns="42153" rIns="84307" bIns="42153" anchor="ctr"/>
          <a:lstStyle/>
          <a:p>
            <a:pPr algn="ctr" defTabSz="4047012" eaLnBrk="1" fontAlgn="auto" hangingPunct="1">
              <a:spcBef>
                <a:spcPts val="0"/>
              </a:spcBef>
              <a:spcAft>
                <a:spcPts val="0"/>
              </a:spcAft>
              <a:defRPr/>
            </a:pPr>
            <a:endParaRPr lang="fr-FR" sz="9996" dirty="0">
              <a:solidFill>
                <a:schemeClr val="bg1"/>
              </a:solidFill>
              <a:latin typeface="+mn-lt"/>
            </a:endParaRPr>
          </a:p>
        </p:txBody>
      </p:sp>
      <p:sp>
        <p:nvSpPr>
          <p:cNvPr id="2051" name="Text Box 14">
            <a:extLst>
              <a:ext uri="{FF2B5EF4-FFF2-40B4-BE49-F238E27FC236}">
                <a16:creationId xmlns:a16="http://schemas.microsoft.com/office/drawing/2014/main" id="{76D75B0E-552F-4525-8605-FF4AFCF484B0}"/>
              </a:ext>
            </a:extLst>
          </p:cNvPr>
          <p:cNvSpPr txBox="1">
            <a:spLocks noChangeArrowheads="1"/>
          </p:cNvSpPr>
          <p:nvPr/>
        </p:nvSpPr>
        <p:spPr bwMode="auto">
          <a:xfrm>
            <a:off x="1379538" y="1385888"/>
            <a:ext cx="48161575" cy="39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11482" b="1">
                <a:latin typeface="Arial Black" panose="020B0A04020102020204" pitchFamily="34" charset="0"/>
              </a:rPr>
              <a:t>Title of the Research Study</a:t>
            </a:r>
          </a:p>
          <a:p>
            <a:pPr algn="ctr" eaLnBrk="1" hangingPunct="1">
              <a:defRPr/>
            </a:pPr>
            <a:r>
              <a:rPr lang="en-US" altLang="fr-FR" sz="8977" b="1">
                <a:latin typeface="Arial Black" panose="020B0A04020102020204" pitchFamily="34" charset="0"/>
              </a:rPr>
              <a:t>PEOPLE WHO DID THE STUDY</a:t>
            </a:r>
          </a:p>
          <a:p>
            <a:pPr algn="ctr" eaLnBrk="1" hangingPunct="1">
              <a:defRPr/>
            </a:pPr>
            <a:r>
              <a:rPr lang="en-US" altLang="fr-FR" sz="4384" b="1" i="1">
                <a:latin typeface="Arial Black" panose="020B0A04020102020204" pitchFamily="34" charset="0"/>
              </a:rPr>
              <a:t>UNIVERSITIES AND/OR  HOSPITALS THEY ARE AFFILIATED WITH</a:t>
            </a:r>
            <a:endParaRPr lang="en-US" altLang="fr-FR" sz="8977">
              <a:latin typeface="Arial Black" panose="020B0A04020102020204" pitchFamily="34" charset="0"/>
            </a:endParaRPr>
          </a:p>
        </p:txBody>
      </p:sp>
      <p:sp>
        <p:nvSpPr>
          <p:cNvPr id="2052" name="Text Box 9">
            <a:extLst>
              <a:ext uri="{FF2B5EF4-FFF2-40B4-BE49-F238E27FC236}">
                <a16:creationId xmlns:a16="http://schemas.microsoft.com/office/drawing/2014/main" id="{3758C450-9BF9-4C3B-A40D-43D0346014F5}"/>
              </a:ext>
            </a:extLst>
          </p:cNvPr>
          <p:cNvSpPr txBox="1">
            <a:spLocks noChangeArrowheads="1"/>
          </p:cNvSpPr>
          <p:nvPr/>
        </p:nvSpPr>
        <p:spPr bwMode="auto">
          <a:xfrm>
            <a:off x="3779838" y="8062913"/>
            <a:ext cx="20802600" cy="130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610">
                <a:latin typeface="Times New Roman" panose="02020603050405020304" pitchFamily="18" charset="0"/>
              </a:rPr>
              <a:t>This template, which we hope you will find useful, has a format of  91 cm w x 122 cm h (portrait/vertical-shape). It can be used to create your E-poster, as well as for printing. This format corresponds to Arch E.</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We have put on this template the usual , basic sections that are usually available on posters. You are welcome to make any changes you wish. We suggest you use keep black text against a light background so that it is easy to read.  </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How to bring things in from Excel® and Word®</a:t>
            </a:r>
            <a:endParaRPr lang="en-US" altLang="fr-FR" sz="2610">
              <a:latin typeface="Times New Roman" panose="02020603050405020304" pitchFamily="18" charset="0"/>
            </a:endParaRP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Excel</a:t>
            </a:r>
            <a:r>
              <a:rPr lang="en-US" altLang="fr-FR" sz="2610">
                <a:latin typeface="Times New Roman" panose="02020603050405020304" pitchFamily="18" charset="0"/>
              </a:rPr>
              <a:t>- select the chart, hit edit-copy, and then edit-paste into PowerPoint®. The chart can then be stretched to fit as required. If you need to edit parts of the chart, it can be ungrouped. </a:t>
            </a:r>
            <a:r>
              <a:rPr lang="en-US" altLang="fr-FR" sz="2610" b="1" i="1" u="sng">
                <a:latin typeface="Times New Roman" panose="02020603050405020304" pitchFamily="18" charset="0"/>
              </a:rPr>
              <a:t>Watch out</a:t>
            </a:r>
            <a:r>
              <a:rPr lang="en-US" altLang="fr-FR" sz="2610">
                <a:latin typeface="Times New Roman" panose="02020603050405020304"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Word</a:t>
            </a:r>
            <a:r>
              <a:rPr lang="en-US" altLang="fr-FR" sz="2610">
                <a:latin typeface="Times New Roman" panose="02020603050405020304"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nSpc>
                <a:spcPct val="95000"/>
              </a:lnSpc>
              <a:defRPr/>
            </a:pPr>
            <a:endParaRPr lang="en-US" altLang="fr-FR" sz="2610" b="1">
              <a:latin typeface="Times New Roman" panose="02020603050405020304" pitchFamily="18" charset="0"/>
            </a:endParaRPr>
          </a:p>
          <a:p>
            <a:pPr>
              <a:lnSpc>
                <a:spcPct val="95000"/>
              </a:lnSpc>
              <a:defRPr/>
            </a:pPr>
            <a:r>
              <a:rPr lang="en-US" altLang="fr-FR" sz="2610" b="1">
                <a:latin typeface="Times New Roman" panose="02020603050405020304" pitchFamily="18" charset="0"/>
              </a:rPr>
              <a:t>Scans</a:t>
            </a:r>
            <a:endParaRPr lang="en-US" altLang="fr-FR" sz="2610">
              <a:latin typeface="Times New Roman" panose="02020603050405020304" pitchFamily="18" charset="0"/>
            </a:endParaRP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We need images to be 72 to 100 dpi in their </a:t>
            </a:r>
            <a:r>
              <a:rPr lang="en-US" altLang="fr-FR" sz="2610" u="sng">
                <a:latin typeface="Times New Roman" panose="02020603050405020304" pitchFamily="18" charset="0"/>
              </a:rPr>
              <a:t>final size</a:t>
            </a:r>
            <a:r>
              <a:rPr lang="en-US" altLang="fr-FR" sz="2610">
                <a:latin typeface="Times New Roman" panose="02020603050405020304" pitchFamily="18" charset="0"/>
              </a:rPr>
              <a:t>, or use a rule of thumb of 2 to 4 megabytes of uncompressed .tif file per square foot of image. For instance, a 3x5 photo that will be 6x10 in size on the final poster should be scanned at 200 dpi. </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a:latin typeface="Times New Roman" panose="02020603050405020304"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nSpc>
                <a:spcPct val="95000"/>
              </a:lnSpc>
              <a:defRPr/>
            </a:pPr>
            <a:endParaRPr lang="en-US" altLang="fr-FR" sz="2610">
              <a:latin typeface="Times New Roman" panose="02020603050405020304" pitchFamily="18" charset="0"/>
            </a:endParaRPr>
          </a:p>
          <a:p>
            <a:pPr>
              <a:lnSpc>
                <a:spcPct val="95000"/>
              </a:lnSpc>
              <a:defRPr/>
            </a:pPr>
            <a:r>
              <a:rPr lang="en-US" altLang="fr-FR" sz="2610" b="1">
                <a:latin typeface="Times New Roman" panose="02020603050405020304" pitchFamily="18" charset="0"/>
              </a:rPr>
              <a:t>Preview: </a:t>
            </a:r>
            <a:r>
              <a:rPr lang="en-US" altLang="fr-FR" sz="2610">
                <a:latin typeface="Times New Roman" panose="02020603050405020304" pitchFamily="18" charset="0"/>
              </a:rPr>
              <a:t>To see your in poster in actual  size, go to view-zoom-100%. Posters to be printed at 200% need to be viewed at 200%.</a:t>
            </a:r>
          </a:p>
          <a:p>
            <a:pPr>
              <a:lnSpc>
                <a:spcPct val="95000"/>
              </a:lnSpc>
              <a:defRPr/>
            </a:pPr>
            <a:endParaRPr lang="en-US" altLang="fr-FR" sz="2610">
              <a:latin typeface="Times New Roman" panose="02020603050405020304" pitchFamily="18" charset="0"/>
            </a:endParaRPr>
          </a:p>
        </p:txBody>
      </p:sp>
      <p:sp>
        <p:nvSpPr>
          <p:cNvPr id="2053" name="Text Box 10">
            <a:extLst>
              <a:ext uri="{FF2B5EF4-FFF2-40B4-BE49-F238E27FC236}">
                <a16:creationId xmlns:a16="http://schemas.microsoft.com/office/drawing/2014/main" id="{60C865F6-33F9-4C0C-94DB-F0319B9D71EB}"/>
              </a:ext>
            </a:extLst>
          </p:cNvPr>
          <p:cNvSpPr txBox="1">
            <a:spLocks noChangeArrowheads="1"/>
          </p:cNvSpPr>
          <p:nvPr/>
        </p:nvSpPr>
        <p:spPr bwMode="auto">
          <a:xfrm>
            <a:off x="8410575" y="23461663"/>
            <a:ext cx="1026636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latin typeface="Calibri" panose="020F0502020204030204" pitchFamily="34" charset="0"/>
              </a:rPr>
              <a:t>Methods</a:t>
            </a:r>
          </a:p>
        </p:txBody>
      </p:sp>
      <p:sp>
        <p:nvSpPr>
          <p:cNvPr id="2054" name="Text Box 36">
            <a:extLst>
              <a:ext uri="{FF2B5EF4-FFF2-40B4-BE49-F238E27FC236}">
                <a16:creationId xmlns:a16="http://schemas.microsoft.com/office/drawing/2014/main" id="{D6FF82C7-A947-45C3-AAE7-07C38C00CA01}"/>
              </a:ext>
            </a:extLst>
          </p:cNvPr>
          <p:cNvSpPr txBox="1">
            <a:spLocks noChangeArrowheads="1"/>
          </p:cNvSpPr>
          <p:nvPr/>
        </p:nvSpPr>
        <p:spPr bwMode="auto">
          <a:xfrm>
            <a:off x="3976688" y="24858663"/>
            <a:ext cx="20034250" cy="295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defTabSz="539750" eaLnBrk="0" hangingPunct="0">
              <a:defRPr sz="8600">
                <a:solidFill>
                  <a:schemeClr val="tx1"/>
                </a:solidFill>
                <a:latin typeface="Arial" panose="020B0604020202020204" pitchFamily="34" charset="0"/>
              </a:defRPr>
            </a:lvl1pPr>
            <a:lvl2pPr marL="742950" indent="-285750" defTabSz="539750" eaLnBrk="0" hangingPunct="0">
              <a:defRPr sz="8600">
                <a:solidFill>
                  <a:schemeClr val="tx1"/>
                </a:solidFill>
                <a:latin typeface="Arial" panose="020B0604020202020204" pitchFamily="34" charset="0"/>
              </a:defRPr>
            </a:lvl2pPr>
            <a:lvl3pPr marL="1143000" indent="-228600" defTabSz="539750" eaLnBrk="0" hangingPunct="0">
              <a:defRPr sz="8600">
                <a:solidFill>
                  <a:schemeClr val="tx1"/>
                </a:solidFill>
                <a:latin typeface="Arial" panose="020B0604020202020204" pitchFamily="34" charset="0"/>
              </a:defRPr>
            </a:lvl3pPr>
            <a:lvl4pPr marL="1600200" indent="-228600" defTabSz="539750" eaLnBrk="0" hangingPunct="0">
              <a:defRPr sz="8600">
                <a:solidFill>
                  <a:schemeClr val="tx1"/>
                </a:solidFill>
                <a:latin typeface="Arial" panose="020B0604020202020204" pitchFamily="34" charset="0"/>
              </a:defRPr>
            </a:lvl4pPr>
            <a:lvl5pPr marL="2057400" indent="-228600" defTabSz="539750" eaLnBrk="0" hangingPunct="0">
              <a:defRPr sz="8600">
                <a:solidFill>
                  <a:schemeClr val="tx1"/>
                </a:solidFill>
                <a:latin typeface="Arial" panose="020B0604020202020204" pitchFamily="34" charset="0"/>
              </a:defRPr>
            </a:lvl5pPr>
            <a:lvl6pPr marL="2514600" indent="-228600" defTabSz="5397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5397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5397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539750"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923">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fr-FR" sz="2923" b="1">
              <a:latin typeface="Times New Roman" panose="02020603050405020304" pitchFamily="18" charset="0"/>
            </a:endParaRPr>
          </a:p>
          <a:p>
            <a:pPr>
              <a:defRPr/>
            </a:pPr>
            <a:endParaRPr lang="en-US" altLang="fr-FR" sz="2192">
              <a:latin typeface="Times New Roman" panose="02020603050405020304" pitchFamily="18" charset="0"/>
            </a:endParaRPr>
          </a:p>
        </p:txBody>
      </p:sp>
      <p:sp>
        <p:nvSpPr>
          <p:cNvPr id="2055" name="Text Box 42">
            <a:extLst>
              <a:ext uri="{FF2B5EF4-FFF2-40B4-BE49-F238E27FC236}">
                <a16:creationId xmlns:a16="http://schemas.microsoft.com/office/drawing/2014/main" id="{26533AE9-3FDB-4AA4-9A50-4BD2410E6E95}"/>
              </a:ext>
            </a:extLst>
          </p:cNvPr>
          <p:cNvSpPr txBox="1">
            <a:spLocks noChangeArrowheads="1"/>
          </p:cNvSpPr>
          <p:nvPr/>
        </p:nvSpPr>
        <p:spPr bwMode="auto">
          <a:xfrm>
            <a:off x="8807450" y="6807200"/>
            <a:ext cx="1026636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latin typeface="Calibri" panose="020F0502020204030204" pitchFamily="34" charset="0"/>
              </a:rPr>
              <a:t>Introduction</a:t>
            </a:r>
          </a:p>
        </p:txBody>
      </p:sp>
      <p:sp>
        <p:nvSpPr>
          <p:cNvPr id="2056" name="AutoShape 50">
            <a:extLst>
              <a:ext uri="{FF2B5EF4-FFF2-40B4-BE49-F238E27FC236}">
                <a16:creationId xmlns:a16="http://schemas.microsoft.com/office/drawing/2014/main" id="{0BB60FFD-5735-4596-9FF8-B3291C3B95A3}"/>
              </a:ext>
            </a:extLst>
          </p:cNvPr>
          <p:cNvSpPr>
            <a:spLocks noChangeArrowheads="1"/>
          </p:cNvSpPr>
          <p:nvPr/>
        </p:nvSpPr>
        <p:spPr bwMode="auto">
          <a:xfrm>
            <a:off x="25704800" y="6334125"/>
            <a:ext cx="24812625" cy="21361400"/>
          </a:xfrm>
          <a:prstGeom prst="roundRect">
            <a:avLst>
              <a:gd name="adj" fmla="val 7000"/>
            </a:avLst>
          </a:prstGeom>
          <a:solidFill>
            <a:schemeClr val="bg1"/>
          </a:solidFill>
          <a:ln w="9525">
            <a:solidFill>
              <a:schemeClr val="tx1"/>
            </a:solidFill>
            <a:round/>
            <a:headEnd/>
            <a:tailEnd/>
          </a:ln>
        </p:spPr>
        <p:txBody>
          <a:bodyPr wrap="none" lIns="84307" tIns="42153" rIns="84307" bIns="42153" anchor="ctr"/>
          <a:lstStyle>
            <a:lvl1pPr eaLnBrk="0" hangingPunct="0">
              <a:defRPr sz="8600">
                <a:solidFill>
                  <a:schemeClr val="tx1"/>
                </a:solidFill>
                <a:latin typeface="Arial" panose="020B0604020202020204" pitchFamily="34" charset="0"/>
              </a:defRPr>
            </a:lvl1pPr>
            <a:lvl2pPr marL="742950" indent="-285750" eaLnBrk="0" hangingPunct="0">
              <a:defRPr sz="8600">
                <a:solidFill>
                  <a:schemeClr val="tx1"/>
                </a:solidFill>
                <a:latin typeface="Arial" panose="020B0604020202020204" pitchFamily="34" charset="0"/>
              </a:defRPr>
            </a:lvl2pPr>
            <a:lvl3pPr marL="1143000" indent="-228600" eaLnBrk="0" hangingPunct="0">
              <a:defRPr sz="8600">
                <a:solidFill>
                  <a:schemeClr val="tx1"/>
                </a:solidFill>
                <a:latin typeface="Arial" panose="020B0604020202020204" pitchFamily="34" charset="0"/>
              </a:defRPr>
            </a:lvl3pPr>
            <a:lvl4pPr marL="1600200" indent="-228600" eaLnBrk="0" hangingPunct="0">
              <a:defRPr sz="8600">
                <a:solidFill>
                  <a:schemeClr val="tx1"/>
                </a:solidFill>
                <a:latin typeface="Arial" panose="020B0604020202020204" pitchFamily="34" charset="0"/>
              </a:defRPr>
            </a:lvl4pPr>
            <a:lvl5pPr marL="2057400" indent="-228600" eaLnBrk="0" hangingPunct="0">
              <a:defRPr sz="8600">
                <a:solidFill>
                  <a:schemeClr val="tx1"/>
                </a:solidFill>
                <a:latin typeface="Arial" panose="020B0604020202020204" pitchFamily="34" charset="0"/>
              </a:defRPr>
            </a:lvl5pPr>
            <a:lvl6pPr marL="2514600" indent="-228600" defTabSz="438150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150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150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1500" eaLnBrk="0" fontAlgn="base" hangingPunct="0">
              <a:spcBef>
                <a:spcPct val="0"/>
              </a:spcBef>
              <a:spcAft>
                <a:spcPct val="0"/>
              </a:spcAft>
              <a:defRPr sz="8600">
                <a:solidFill>
                  <a:schemeClr val="tx1"/>
                </a:solidFill>
                <a:latin typeface="Arial" panose="020B0604020202020204" pitchFamily="34" charset="0"/>
              </a:defRPr>
            </a:lvl9pPr>
          </a:lstStyle>
          <a:p>
            <a:pPr algn="ctr" defTabSz="4879238" eaLnBrk="1" hangingPunct="1">
              <a:defRPr/>
            </a:pPr>
            <a:endParaRPr lang="en-US" altLang="fr-FR" sz="8977">
              <a:latin typeface="Calibri" panose="020F0502020204030204" pitchFamily="34" charset="0"/>
            </a:endParaRPr>
          </a:p>
        </p:txBody>
      </p:sp>
      <p:sp>
        <p:nvSpPr>
          <p:cNvPr id="2057" name="AutoShape 4">
            <a:extLst>
              <a:ext uri="{FF2B5EF4-FFF2-40B4-BE49-F238E27FC236}">
                <a16:creationId xmlns:a16="http://schemas.microsoft.com/office/drawing/2014/main" id="{5662EE39-3160-4B15-83CC-369FB9BDA845}"/>
              </a:ext>
            </a:extLst>
          </p:cNvPr>
          <p:cNvSpPr>
            <a:spLocks noChangeArrowheads="1"/>
          </p:cNvSpPr>
          <p:nvPr/>
        </p:nvSpPr>
        <p:spPr bwMode="auto">
          <a:xfrm>
            <a:off x="760413" y="6332538"/>
            <a:ext cx="24283987" cy="21362987"/>
          </a:xfrm>
          <a:prstGeom prst="roundRect">
            <a:avLst>
              <a:gd name="adj" fmla="val 7000"/>
            </a:avLst>
          </a:prstGeom>
          <a:solidFill>
            <a:schemeClr val="bg1"/>
          </a:solidFill>
          <a:ln w="9525">
            <a:solidFill>
              <a:schemeClr val="tx1"/>
            </a:solidFill>
            <a:round/>
            <a:headEnd/>
            <a:tailEnd/>
          </a:ln>
        </p:spPr>
        <p:txBody>
          <a:bodyPr wrap="none" lIns="84307" tIns="42153" rIns="84307" bIns="42153" anchor="ctr"/>
          <a:lstStyle>
            <a:lvl1pPr eaLnBrk="0" hangingPunct="0">
              <a:defRPr sz="8600">
                <a:solidFill>
                  <a:schemeClr val="tx1"/>
                </a:solidFill>
                <a:latin typeface="Arial" panose="020B0604020202020204" pitchFamily="34" charset="0"/>
              </a:defRPr>
            </a:lvl1pPr>
            <a:lvl2pPr marL="742950" indent="-285750" eaLnBrk="0" hangingPunct="0">
              <a:defRPr sz="8600">
                <a:solidFill>
                  <a:schemeClr val="tx1"/>
                </a:solidFill>
                <a:latin typeface="Arial" panose="020B0604020202020204" pitchFamily="34" charset="0"/>
              </a:defRPr>
            </a:lvl2pPr>
            <a:lvl3pPr marL="1143000" indent="-228600" eaLnBrk="0" hangingPunct="0">
              <a:defRPr sz="8600">
                <a:solidFill>
                  <a:schemeClr val="tx1"/>
                </a:solidFill>
                <a:latin typeface="Arial" panose="020B0604020202020204" pitchFamily="34" charset="0"/>
              </a:defRPr>
            </a:lvl3pPr>
            <a:lvl4pPr marL="1600200" indent="-228600" eaLnBrk="0" hangingPunct="0">
              <a:defRPr sz="8600">
                <a:solidFill>
                  <a:schemeClr val="tx1"/>
                </a:solidFill>
                <a:latin typeface="Arial" panose="020B0604020202020204" pitchFamily="34" charset="0"/>
              </a:defRPr>
            </a:lvl4pPr>
            <a:lvl5pPr marL="2057400" indent="-228600" eaLnBrk="0" hangingPunct="0">
              <a:defRPr sz="8600">
                <a:solidFill>
                  <a:schemeClr val="tx1"/>
                </a:solidFill>
                <a:latin typeface="Arial" panose="020B0604020202020204" pitchFamily="34" charset="0"/>
              </a:defRPr>
            </a:lvl5pPr>
            <a:lvl6pPr marL="2514600" indent="-228600" defTabSz="438150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150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150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1500" eaLnBrk="0" fontAlgn="base" hangingPunct="0">
              <a:spcBef>
                <a:spcPct val="0"/>
              </a:spcBef>
              <a:spcAft>
                <a:spcPct val="0"/>
              </a:spcAft>
              <a:defRPr sz="8600">
                <a:solidFill>
                  <a:schemeClr val="tx1"/>
                </a:solidFill>
                <a:latin typeface="Arial" panose="020B0604020202020204" pitchFamily="34" charset="0"/>
              </a:defRPr>
            </a:lvl9pPr>
          </a:lstStyle>
          <a:p>
            <a:pPr algn="ctr" defTabSz="4879238" eaLnBrk="1" hangingPunct="1">
              <a:defRPr/>
            </a:pPr>
            <a:endParaRPr lang="en-US" altLang="fr-FR" sz="8977">
              <a:latin typeface="Calibri" panose="020F0502020204030204" pitchFamily="34" charset="0"/>
            </a:endParaRPr>
          </a:p>
        </p:txBody>
      </p:sp>
      <p:sp>
        <p:nvSpPr>
          <p:cNvPr id="2058" name="Text Box 9">
            <a:extLst>
              <a:ext uri="{FF2B5EF4-FFF2-40B4-BE49-F238E27FC236}">
                <a16:creationId xmlns:a16="http://schemas.microsoft.com/office/drawing/2014/main" id="{DE6D9E27-881F-4C7B-8BD1-953082EB8F6A}"/>
              </a:ext>
            </a:extLst>
          </p:cNvPr>
          <p:cNvSpPr txBox="1">
            <a:spLocks noChangeArrowheads="1"/>
          </p:cNvSpPr>
          <p:nvPr/>
        </p:nvSpPr>
        <p:spPr bwMode="auto">
          <a:xfrm>
            <a:off x="1416050" y="8062913"/>
            <a:ext cx="23166388" cy="1157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923" dirty="0">
                <a:latin typeface="Times New Roman" panose="02020603050405020304" pitchFamily="18" charset="0"/>
              </a:rPr>
              <a:t>This template, which we hope you will find useful, has a format of  95 cm x 142.24 cm (landscape shape). It can be used to create your E-poster, as well as for printing. </a:t>
            </a: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dirty="0">
                <a:latin typeface="Times New Roman" panose="02020603050405020304" pitchFamily="18" charset="0"/>
              </a:rPr>
              <a:t>We have put on this template the usual , basic sections that are usually available on posters. You are welcome to make any changes you wish. We suggest you use keep black text against a light background so that it is easy to read.  </a:t>
            </a: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b="1" dirty="0">
                <a:latin typeface="Times New Roman" panose="02020603050405020304" pitchFamily="18" charset="0"/>
              </a:rPr>
              <a:t>How to bring things in from Excel® and Word®</a:t>
            </a:r>
            <a:endParaRPr lang="en-US" altLang="fr-FR" sz="2923" dirty="0">
              <a:latin typeface="Times New Roman" panose="02020603050405020304" pitchFamily="18" charset="0"/>
            </a:endParaRP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b="1" dirty="0">
                <a:latin typeface="Times New Roman" panose="02020603050405020304" pitchFamily="18" charset="0"/>
              </a:rPr>
              <a:t>Excel</a:t>
            </a:r>
            <a:r>
              <a:rPr lang="en-US" altLang="fr-FR" sz="2923" dirty="0">
                <a:latin typeface="Times New Roman" panose="02020603050405020304" pitchFamily="18" charset="0"/>
              </a:rPr>
              <a:t>- select the graph, copy and paste it into PowerPoint®. The graph can then be stretched to fit as required. If you need to edit parts of the chart, it can be ungrouped. </a:t>
            </a:r>
            <a:r>
              <a:rPr lang="en-US" altLang="fr-FR" sz="2923" b="1" u="sng" dirty="0">
                <a:latin typeface="Times New Roman" panose="02020603050405020304" pitchFamily="18" charset="0"/>
              </a:rPr>
              <a:t>N.B. </a:t>
            </a:r>
            <a:r>
              <a:rPr lang="en-US" altLang="fr-FR" sz="2923" dirty="0">
                <a:latin typeface="Times New Roman" panose="02020603050405020304" pitchFamily="18" charset="0"/>
              </a:rPr>
              <a:t>be careful when using scientific symbols that they appear correctly when </a:t>
            </a:r>
            <a:r>
              <a:rPr lang="en-US" altLang="fr-FR" sz="2923" dirty="0" err="1">
                <a:latin typeface="Times New Roman" panose="02020603050405020304" pitchFamily="18" charset="0"/>
              </a:rPr>
              <a:t>priting</a:t>
            </a:r>
            <a:r>
              <a:rPr lang="en-US" altLang="fr-FR" sz="2923" dirty="0">
                <a:latin typeface="Times New Roman" panose="02020603050405020304" pitchFamily="18" charset="0"/>
              </a:rPr>
              <a:t> the poster.</a:t>
            </a: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b="1" dirty="0">
                <a:latin typeface="Times New Roman" panose="02020603050405020304" pitchFamily="18" charset="0"/>
              </a:rPr>
              <a:t>Word</a:t>
            </a:r>
            <a:r>
              <a:rPr lang="en-US" altLang="fr-FR" sz="2923" dirty="0">
                <a:latin typeface="Times New Roman" panose="02020603050405020304" pitchFamily="18" charset="0"/>
              </a:rPr>
              <a:t>- select the text to be brought into PowerPoint, copy and paste the text into a new or existing text </a:t>
            </a:r>
            <a:r>
              <a:rPr lang="en-US" altLang="fr-FR" sz="2923" dirty="0">
                <a:latin typeface="Times New Roman" panose="02020603050405020304" pitchFamily="18" charset="0"/>
                <a:cs typeface="Times New Roman" panose="02020603050405020304" pitchFamily="18" charset="0"/>
              </a:rPr>
              <a:t>block. This text is editable. You can change the size, color, etc. in format-text. We suggest you not put shadows on smaller text. Stick with Arial and Times New Roman fonts so your collaborators will have them.</a:t>
            </a:r>
          </a:p>
          <a:p>
            <a:pPr>
              <a:lnSpc>
                <a:spcPct val="95000"/>
              </a:lnSpc>
              <a:defRPr/>
            </a:pPr>
            <a:endParaRPr lang="en-US" altLang="fr-FR" sz="2923" dirty="0">
              <a:latin typeface="Times New Roman" panose="02020603050405020304" pitchFamily="18" charset="0"/>
              <a:cs typeface="Times New Roman" panose="02020603050405020304" pitchFamily="18" charset="0"/>
            </a:endParaRPr>
          </a:p>
          <a:p>
            <a:pPr>
              <a:lnSpc>
                <a:spcPct val="95000"/>
              </a:lnSpc>
              <a:defRPr/>
            </a:pPr>
            <a:r>
              <a:rPr lang="en-US" altLang="fr-FR" sz="2923" dirty="0">
                <a:latin typeface="Times New Roman" panose="02020603050405020304" pitchFamily="18" charset="0"/>
                <a:cs typeface="Times New Roman" panose="02020603050405020304" pitchFamily="18" charset="0"/>
              </a:rPr>
              <a:t>Please ensure that the </a:t>
            </a:r>
            <a:r>
              <a:rPr lang="en-US" altLang="fr-FR" sz="2923" b="1" dirty="0">
                <a:latin typeface="Times New Roman" panose="02020603050405020304" pitchFamily="18" charset="0"/>
                <a:cs typeface="Times New Roman" panose="02020603050405020304" pitchFamily="18" charset="0"/>
              </a:rPr>
              <a:t>minimum font size</a:t>
            </a:r>
            <a:r>
              <a:rPr lang="en-US" altLang="fr-FR" sz="2923" dirty="0">
                <a:latin typeface="Times New Roman" panose="02020603050405020304" pitchFamily="18" charset="0"/>
                <a:cs typeface="Times New Roman" panose="02020603050405020304" pitchFamily="18" charset="0"/>
              </a:rPr>
              <a:t> you use is Arial 20 or Times New Roman 21 (or corresponding size with other fonts), to ensure that the text is visible on the E-poster platform. Once printed, the text should be easily readable by someone standing at 2 m. from your poster.</a:t>
            </a: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b="1" dirty="0">
                <a:latin typeface="Times New Roman" panose="02020603050405020304" pitchFamily="18" charset="0"/>
              </a:rPr>
              <a:t>Images</a:t>
            </a:r>
            <a:endParaRPr lang="en-US" altLang="fr-FR" sz="2923" dirty="0">
              <a:latin typeface="Times New Roman" panose="02020603050405020304" pitchFamily="18" charset="0"/>
            </a:endParaRP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dirty="0">
                <a:latin typeface="Times New Roman" panose="02020603050405020304" pitchFamily="18" charset="0"/>
              </a:rPr>
              <a:t>In order to be printed properly, the images should be 300 dpi minimum (600 dpi being the ideal size). </a:t>
            </a: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dirty="0">
                <a:latin typeface="Times New Roman" panose="02020603050405020304" pitchFamily="18" charset="0"/>
              </a:rPr>
              <a:t>Please make sure they appear correctly, by viewing your poster at 100%. This rules also apply for text.</a:t>
            </a:r>
          </a:p>
          <a:p>
            <a:pPr>
              <a:lnSpc>
                <a:spcPct val="95000"/>
              </a:lnSpc>
              <a:defRPr/>
            </a:pPr>
            <a:endParaRPr lang="en-US" altLang="fr-FR" sz="2923" dirty="0">
              <a:latin typeface="Times New Roman" panose="02020603050405020304" pitchFamily="18" charset="0"/>
            </a:endParaRP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b="1" dirty="0">
                <a:latin typeface="Times New Roman" panose="02020603050405020304" pitchFamily="18" charset="0"/>
              </a:rPr>
              <a:t>Preview: </a:t>
            </a:r>
            <a:r>
              <a:rPr lang="en-US" altLang="fr-FR" sz="2923" dirty="0">
                <a:latin typeface="Times New Roman" panose="02020603050405020304" pitchFamily="18" charset="0"/>
              </a:rPr>
              <a:t>To see your in poster in actual  size, go to view-zoom-100%. Posters to be printed at 200% need to be viewed at 200%.</a:t>
            </a:r>
          </a:p>
          <a:p>
            <a:pPr>
              <a:lnSpc>
                <a:spcPct val="95000"/>
              </a:lnSpc>
              <a:defRPr/>
            </a:pPr>
            <a:endParaRPr lang="en-US" altLang="fr-FR" sz="2610" dirty="0">
              <a:latin typeface="Times New Roman" panose="02020603050405020304" pitchFamily="18" charset="0"/>
            </a:endParaRPr>
          </a:p>
        </p:txBody>
      </p:sp>
      <p:sp>
        <p:nvSpPr>
          <p:cNvPr id="2059" name="Text Box 10">
            <a:extLst>
              <a:ext uri="{FF2B5EF4-FFF2-40B4-BE49-F238E27FC236}">
                <a16:creationId xmlns:a16="http://schemas.microsoft.com/office/drawing/2014/main" id="{FEE406F2-3E83-4EC9-AB85-89919034CFFA}"/>
              </a:ext>
            </a:extLst>
          </p:cNvPr>
          <p:cNvSpPr txBox="1">
            <a:spLocks noChangeArrowheads="1"/>
          </p:cNvSpPr>
          <p:nvPr/>
        </p:nvSpPr>
        <p:spPr bwMode="auto">
          <a:xfrm>
            <a:off x="8574088" y="20631150"/>
            <a:ext cx="1026795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dirty="0">
                <a:cs typeface="Arial" panose="020B0604020202020204" pitchFamily="34" charset="0"/>
              </a:rPr>
              <a:t>Methods</a:t>
            </a:r>
          </a:p>
        </p:txBody>
      </p:sp>
      <p:sp>
        <p:nvSpPr>
          <p:cNvPr id="2060" name="Text Box 11">
            <a:extLst>
              <a:ext uri="{FF2B5EF4-FFF2-40B4-BE49-F238E27FC236}">
                <a16:creationId xmlns:a16="http://schemas.microsoft.com/office/drawing/2014/main" id="{772053D6-1132-4803-877E-21BEBE3656A3}"/>
              </a:ext>
            </a:extLst>
          </p:cNvPr>
          <p:cNvSpPr txBox="1">
            <a:spLocks noChangeArrowheads="1"/>
          </p:cNvSpPr>
          <p:nvPr/>
        </p:nvSpPr>
        <p:spPr bwMode="auto">
          <a:xfrm>
            <a:off x="31415038" y="22044025"/>
            <a:ext cx="118110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cs typeface="Arial" panose="020B0604020202020204" pitchFamily="34" charset="0"/>
              </a:rPr>
              <a:t>Conclusions</a:t>
            </a:r>
          </a:p>
        </p:txBody>
      </p:sp>
      <p:sp>
        <p:nvSpPr>
          <p:cNvPr id="2061" name="Text Box 19">
            <a:extLst>
              <a:ext uri="{FF2B5EF4-FFF2-40B4-BE49-F238E27FC236}">
                <a16:creationId xmlns:a16="http://schemas.microsoft.com/office/drawing/2014/main" id="{BBE689E3-B0CE-43E5-A82D-BC93459DFA98}"/>
              </a:ext>
            </a:extLst>
          </p:cNvPr>
          <p:cNvSpPr txBox="1">
            <a:spLocks noChangeArrowheads="1"/>
          </p:cNvSpPr>
          <p:nvPr/>
        </p:nvSpPr>
        <p:spPr bwMode="auto">
          <a:xfrm>
            <a:off x="27062113" y="14925675"/>
            <a:ext cx="997743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b="1" i="1">
                <a:latin typeface="Calibri" panose="020F0502020204030204" pitchFamily="34" charset="0"/>
              </a:rPr>
              <a:t>Figure #1</a:t>
            </a:r>
          </a:p>
        </p:txBody>
      </p:sp>
      <p:sp>
        <p:nvSpPr>
          <p:cNvPr id="2062" name="Text Box 25">
            <a:extLst>
              <a:ext uri="{FF2B5EF4-FFF2-40B4-BE49-F238E27FC236}">
                <a16:creationId xmlns:a16="http://schemas.microsoft.com/office/drawing/2014/main" id="{EA1F47CD-B2A5-4137-9E53-5FC000ED3642}"/>
              </a:ext>
            </a:extLst>
          </p:cNvPr>
          <p:cNvSpPr txBox="1">
            <a:spLocks noChangeArrowheads="1"/>
          </p:cNvSpPr>
          <p:nvPr/>
        </p:nvSpPr>
        <p:spPr bwMode="auto">
          <a:xfrm>
            <a:off x="37788850" y="14898688"/>
            <a:ext cx="99822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b="1" i="1">
                <a:latin typeface="Calibri" panose="020F0502020204030204" pitchFamily="34" charset="0"/>
              </a:rPr>
              <a:t>Figure #2</a:t>
            </a:r>
          </a:p>
        </p:txBody>
      </p:sp>
      <p:sp>
        <p:nvSpPr>
          <p:cNvPr id="2063" name="Text Box 36">
            <a:extLst>
              <a:ext uri="{FF2B5EF4-FFF2-40B4-BE49-F238E27FC236}">
                <a16:creationId xmlns:a16="http://schemas.microsoft.com/office/drawing/2014/main" id="{58BA0AD4-74EE-4DA2-BC14-6263198E0824}"/>
              </a:ext>
            </a:extLst>
          </p:cNvPr>
          <p:cNvSpPr txBox="1">
            <a:spLocks noChangeArrowheads="1"/>
          </p:cNvSpPr>
          <p:nvPr/>
        </p:nvSpPr>
        <p:spPr bwMode="auto">
          <a:xfrm>
            <a:off x="1416050" y="22090063"/>
            <a:ext cx="22555200" cy="509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defTabSz="539750" eaLnBrk="0" hangingPunct="0">
              <a:defRPr sz="8600">
                <a:solidFill>
                  <a:schemeClr val="tx1"/>
                </a:solidFill>
                <a:latin typeface="Arial" panose="020B0604020202020204" pitchFamily="34" charset="0"/>
              </a:defRPr>
            </a:lvl1pPr>
            <a:lvl2pPr marL="742950" indent="-285750" defTabSz="539750" eaLnBrk="0" hangingPunct="0">
              <a:defRPr sz="8600">
                <a:solidFill>
                  <a:schemeClr val="tx1"/>
                </a:solidFill>
                <a:latin typeface="Arial" panose="020B0604020202020204" pitchFamily="34" charset="0"/>
              </a:defRPr>
            </a:lvl2pPr>
            <a:lvl3pPr marL="1143000" indent="-228600" defTabSz="539750" eaLnBrk="0" hangingPunct="0">
              <a:defRPr sz="8600">
                <a:solidFill>
                  <a:schemeClr val="tx1"/>
                </a:solidFill>
                <a:latin typeface="Arial" panose="020B0604020202020204" pitchFamily="34" charset="0"/>
              </a:defRPr>
            </a:lvl3pPr>
            <a:lvl4pPr marL="1600200" indent="-228600" defTabSz="539750" eaLnBrk="0" hangingPunct="0">
              <a:defRPr sz="8600">
                <a:solidFill>
                  <a:schemeClr val="tx1"/>
                </a:solidFill>
                <a:latin typeface="Arial" panose="020B0604020202020204" pitchFamily="34" charset="0"/>
              </a:defRPr>
            </a:lvl4pPr>
            <a:lvl5pPr marL="2057400" indent="-228600" defTabSz="539750" eaLnBrk="0" hangingPunct="0">
              <a:defRPr sz="8600">
                <a:solidFill>
                  <a:schemeClr val="tx1"/>
                </a:solidFill>
                <a:latin typeface="Arial" panose="020B0604020202020204" pitchFamily="34" charset="0"/>
              </a:defRPr>
            </a:lvl5pPr>
            <a:lvl6pPr marL="2514600" indent="-228600" defTabSz="5397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5397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5397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539750"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923" dirty="0">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95000"/>
              </a:lnSpc>
              <a:defRPr/>
            </a:pPr>
            <a:endParaRPr lang="en-US" altLang="fr-FR" sz="2923" dirty="0">
              <a:latin typeface="Times New Roman" panose="02020603050405020304" pitchFamily="18" charset="0"/>
            </a:endParaRPr>
          </a:p>
          <a:p>
            <a:pPr>
              <a:lnSpc>
                <a:spcPct val="95000"/>
              </a:lnSpc>
              <a:defRPr/>
            </a:pPr>
            <a:r>
              <a:rPr lang="en-US" altLang="fr-FR" sz="2923" dirty="0">
                <a:latin typeface="Times New Roman" panose="02020603050405020304"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fr-FR" sz="2923" b="1" dirty="0">
              <a:latin typeface="Times New Roman" panose="02020603050405020304" pitchFamily="18" charset="0"/>
            </a:endParaRPr>
          </a:p>
          <a:p>
            <a:pPr>
              <a:defRPr/>
            </a:pPr>
            <a:endParaRPr lang="en-US" altLang="fr-FR" sz="2192" dirty="0">
              <a:latin typeface="Times New Roman" panose="02020603050405020304" pitchFamily="18" charset="0"/>
            </a:endParaRPr>
          </a:p>
        </p:txBody>
      </p:sp>
      <p:sp>
        <p:nvSpPr>
          <p:cNvPr id="2064" name="Text Box 39">
            <a:extLst>
              <a:ext uri="{FF2B5EF4-FFF2-40B4-BE49-F238E27FC236}">
                <a16:creationId xmlns:a16="http://schemas.microsoft.com/office/drawing/2014/main" id="{E25BB3AF-41A5-4695-A58A-CCD68252EA86}"/>
              </a:ext>
            </a:extLst>
          </p:cNvPr>
          <p:cNvSpPr txBox="1">
            <a:spLocks noChangeArrowheads="1"/>
          </p:cNvSpPr>
          <p:nvPr/>
        </p:nvSpPr>
        <p:spPr bwMode="auto">
          <a:xfrm>
            <a:off x="26623963" y="8105775"/>
            <a:ext cx="2299652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defTabSz="539750" eaLnBrk="0" hangingPunct="0">
              <a:defRPr sz="8600">
                <a:solidFill>
                  <a:schemeClr val="tx1"/>
                </a:solidFill>
                <a:latin typeface="Arial" panose="020B0604020202020204" pitchFamily="34" charset="0"/>
              </a:defRPr>
            </a:lvl1pPr>
            <a:lvl2pPr marL="742950" indent="-285750" defTabSz="539750" eaLnBrk="0" hangingPunct="0">
              <a:defRPr sz="8600">
                <a:solidFill>
                  <a:schemeClr val="tx1"/>
                </a:solidFill>
                <a:latin typeface="Arial" panose="020B0604020202020204" pitchFamily="34" charset="0"/>
              </a:defRPr>
            </a:lvl2pPr>
            <a:lvl3pPr marL="1143000" indent="-228600" defTabSz="539750" eaLnBrk="0" hangingPunct="0">
              <a:defRPr sz="8600">
                <a:solidFill>
                  <a:schemeClr val="tx1"/>
                </a:solidFill>
                <a:latin typeface="Arial" panose="020B0604020202020204" pitchFamily="34" charset="0"/>
              </a:defRPr>
            </a:lvl3pPr>
            <a:lvl4pPr marL="1600200" indent="-228600" defTabSz="539750" eaLnBrk="0" hangingPunct="0">
              <a:defRPr sz="8600">
                <a:solidFill>
                  <a:schemeClr val="tx1"/>
                </a:solidFill>
                <a:latin typeface="Arial" panose="020B0604020202020204" pitchFamily="34" charset="0"/>
              </a:defRPr>
            </a:lvl4pPr>
            <a:lvl5pPr marL="2057400" indent="-228600" defTabSz="539750" eaLnBrk="0" hangingPunct="0">
              <a:defRPr sz="8600">
                <a:solidFill>
                  <a:schemeClr val="tx1"/>
                </a:solidFill>
                <a:latin typeface="Arial" panose="020B0604020202020204" pitchFamily="34" charset="0"/>
              </a:defRPr>
            </a:lvl5pPr>
            <a:lvl6pPr marL="2514600" indent="-228600" defTabSz="5397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5397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5397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539750"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923">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95000"/>
              </a:lnSpc>
              <a:defRPr/>
            </a:pPr>
            <a:endParaRPr lang="en-US" altLang="fr-FR" sz="2923">
              <a:latin typeface="Times New Roman" panose="02020603050405020304" pitchFamily="18" charset="0"/>
            </a:endParaRPr>
          </a:p>
          <a:p>
            <a:pPr>
              <a:lnSpc>
                <a:spcPct val="95000"/>
              </a:lnSpc>
              <a:defRPr/>
            </a:pPr>
            <a:r>
              <a:rPr lang="en-US" altLang="fr-FR" sz="2923">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fr-FR" sz="2923" b="1">
              <a:latin typeface="Times New Roman" panose="02020603050405020304" pitchFamily="18" charset="0"/>
            </a:endParaRPr>
          </a:p>
          <a:p>
            <a:pPr>
              <a:lnSpc>
                <a:spcPct val="95000"/>
              </a:lnSpc>
              <a:defRPr/>
            </a:pPr>
            <a:endParaRPr lang="en-US" altLang="fr-FR" sz="2192">
              <a:latin typeface="Times New Roman" panose="02020603050405020304" pitchFamily="18" charset="0"/>
            </a:endParaRPr>
          </a:p>
        </p:txBody>
      </p:sp>
      <p:sp>
        <p:nvSpPr>
          <p:cNvPr id="2065" name="Text Box 40">
            <a:extLst>
              <a:ext uri="{FF2B5EF4-FFF2-40B4-BE49-F238E27FC236}">
                <a16:creationId xmlns:a16="http://schemas.microsoft.com/office/drawing/2014/main" id="{A3646FF0-7866-41A6-B7A2-1189C8CD48CF}"/>
              </a:ext>
            </a:extLst>
          </p:cNvPr>
          <p:cNvSpPr txBox="1">
            <a:spLocks noChangeArrowheads="1"/>
          </p:cNvSpPr>
          <p:nvPr/>
        </p:nvSpPr>
        <p:spPr bwMode="auto">
          <a:xfrm>
            <a:off x="26585863" y="23379113"/>
            <a:ext cx="23267987"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defTabSz="539750" eaLnBrk="0" hangingPunct="0">
              <a:defRPr sz="8600">
                <a:solidFill>
                  <a:schemeClr val="tx1"/>
                </a:solidFill>
                <a:latin typeface="Arial" panose="020B0604020202020204" pitchFamily="34" charset="0"/>
              </a:defRPr>
            </a:lvl1pPr>
            <a:lvl2pPr marL="742950" indent="-285750" defTabSz="539750" eaLnBrk="0" hangingPunct="0">
              <a:defRPr sz="8600">
                <a:solidFill>
                  <a:schemeClr val="tx1"/>
                </a:solidFill>
                <a:latin typeface="Arial" panose="020B0604020202020204" pitchFamily="34" charset="0"/>
              </a:defRPr>
            </a:lvl2pPr>
            <a:lvl3pPr marL="1143000" indent="-228600" defTabSz="539750" eaLnBrk="0" hangingPunct="0">
              <a:defRPr sz="8600">
                <a:solidFill>
                  <a:schemeClr val="tx1"/>
                </a:solidFill>
                <a:latin typeface="Arial" panose="020B0604020202020204" pitchFamily="34" charset="0"/>
              </a:defRPr>
            </a:lvl3pPr>
            <a:lvl4pPr marL="1600200" indent="-228600" defTabSz="539750" eaLnBrk="0" hangingPunct="0">
              <a:defRPr sz="8600">
                <a:solidFill>
                  <a:schemeClr val="tx1"/>
                </a:solidFill>
                <a:latin typeface="Arial" panose="020B0604020202020204" pitchFamily="34" charset="0"/>
              </a:defRPr>
            </a:lvl4pPr>
            <a:lvl5pPr marL="2057400" indent="-228600" defTabSz="539750" eaLnBrk="0" hangingPunct="0">
              <a:defRPr sz="8600">
                <a:solidFill>
                  <a:schemeClr val="tx1"/>
                </a:solidFill>
                <a:latin typeface="Arial" panose="020B0604020202020204" pitchFamily="34" charset="0"/>
              </a:defRPr>
            </a:lvl5pPr>
            <a:lvl6pPr marL="2514600" indent="-228600" defTabSz="5397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5397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5397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539750"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610">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95000"/>
              </a:lnSpc>
              <a:defRPr/>
            </a:pPr>
            <a:endParaRPr lang="en-US" altLang="fr-FR" sz="2610" dirty="0">
              <a:latin typeface="Times New Roman" panose="02020603050405020304" pitchFamily="18" charset="0"/>
            </a:endParaRPr>
          </a:p>
          <a:p>
            <a:pPr>
              <a:lnSpc>
                <a:spcPct val="95000"/>
              </a:lnSpc>
              <a:defRPr/>
            </a:pPr>
            <a:r>
              <a:rPr lang="en-US" altLang="fr-FR" sz="2610" dirty="0">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fr-FR" sz="2610" b="1" dirty="0">
              <a:latin typeface="Times New Roman" panose="02020603050405020304" pitchFamily="18" charset="0"/>
            </a:endParaRPr>
          </a:p>
          <a:p>
            <a:pPr>
              <a:lnSpc>
                <a:spcPct val="95000"/>
              </a:lnSpc>
              <a:defRPr/>
            </a:pPr>
            <a:endParaRPr lang="en-US" altLang="fr-FR" sz="1879" dirty="0">
              <a:latin typeface="Times New Roman" panose="02020603050405020304" pitchFamily="18" charset="0"/>
            </a:endParaRPr>
          </a:p>
        </p:txBody>
      </p:sp>
      <p:sp>
        <p:nvSpPr>
          <p:cNvPr id="2066" name="Text Box 42">
            <a:extLst>
              <a:ext uri="{FF2B5EF4-FFF2-40B4-BE49-F238E27FC236}">
                <a16:creationId xmlns:a16="http://schemas.microsoft.com/office/drawing/2014/main" id="{26F1E1C7-9F41-4978-95F6-A61615C81CC4}"/>
              </a:ext>
            </a:extLst>
          </p:cNvPr>
          <p:cNvSpPr txBox="1">
            <a:spLocks noChangeArrowheads="1"/>
          </p:cNvSpPr>
          <p:nvPr/>
        </p:nvSpPr>
        <p:spPr bwMode="auto">
          <a:xfrm>
            <a:off x="7866063" y="6807200"/>
            <a:ext cx="10266362"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dirty="0">
                <a:cs typeface="Arial" panose="020B0604020202020204" pitchFamily="34" charset="0"/>
              </a:rPr>
              <a:t>Introduction</a:t>
            </a:r>
          </a:p>
        </p:txBody>
      </p:sp>
      <p:sp>
        <p:nvSpPr>
          <p:cNvPr id="2067" name="Text Box 43">
            <a:extLst>
              <a:ext uri="{FF2B5EF4-FFF2-40B4-BE49-F238E27FC236}">
                <a16:creationId xmlns:a16="http://schemas.microsoft.com/office/drawing/2014/main" id="{392DE836-20E7-4EB6-87A0-EE97E25E57C3}"/>
              </a:ext>
            </a:extLst>
          </p:cNvPr>
          <p:cNvSpPr txBox="1">
            <a:spLocks noChangeArrowheads="1"/>
          </p:cNvSpPr>
          <p:nvPr/>
        </p:nvSpPr>
        <p:spPr bwMode="auto">
          <a:xfrm>
            <a:off x="31415038" y="6818313"/>
            <a:ext cx="118110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8977" b="1">
                <a:cs typeface="Arial" panose="020B0604020202020204" pitchFamily="34" charset="0"/>
              </a:rPr>
              <a:t>Results</a:t>
            </a:r>
          </a:p>
        </p:txBody>
      </p:sp>
      <p:pic>
        <p:nvPicPr>
          <p:cNvPr id="3092" name="Picture 5" descr="C:\Documents and Settings\abonazza\Local Settings\Temporary Internet Files\Content.IE5\4Z3GYNA1\MC900332594[1].wmf">
            <a:extLst>
              <a:ext uri="{FF2B5EF4-FFF2-40B4-BE49-F238E27FC236}">
                <a16:creationId xmlns:a16="http://schemas.microsoft.com/office/drawing/2014/main" id="{B1720231-5035-4D34-BFD5-6E7617D93C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7263" y="16348075"/>
            <a:ext cx="6721475" cy="4843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093" name="Picture 7" descr="C:\Documents and Settings\abonazza\Local Settings\Temporary Internet Files\Content.IE5\V4F1ZM90\MC900303607[1].wmf">
            <a:extLst>
              <a:ext uri="{FF2B5EF4-FFF2-40B4-BE49-F238E27FC236}">
                <a16:creationId xmlns:a16="http://schemas.microsoft.com/office/drawing/2014/main" id="{43D8C344-9F17-4658-B2E2-9C50F543BF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33763" y="16046450"/>
            <a:ext cx="6321425" cy="51038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9" name="Rectangle à coins arrondis 48">
            <a:extLst>
              <a:ext uri="{FF2B5EF4-FFF2-40B4-BE49-F238E27FC236}">
                <a16:creationId xmlns:a16="http://schemas.microsoft.com/office/drawing/2014/main" id="{8A532C30-2E5C-48C7-A7DB-C33E35416025}"/>
              </a:ext>
            </a:extLst>
          </p:cNvPr>
          <p:cNvSpPr/>
          <p:nvPr/>
        </p:nvSpPr>
        <p:spPr>
          <a:xfrm>
            <a:off x="760413" y="28368625"/>
            <a:ext cx="24090312" cy="49323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4205" eaLnBrk="1" fontAlgn="auto" hangingPunct="1">
              <a:spcBef>
                <a:spcPts val="0"/>
              </a:spcBef>
              <a:spcAft>
                <a:spcPts val="0"/>
              </a:spcAft>
              <a:defRPr/>
            </a:pPr>
            <a:endParaRPr lang="fr-FR" sz="9996"/>
          </a:p>
        </p:txBody>
      </p:sp>
      <p:sp>
        <p:nvSpPr>
          <p:cNvPr id="2071" name="Text Box 27">
            <a:extLst>
              <a:ext uri="{FF2B5EF4-FFF2-40B4-BE49-F238E27FC236}">
                <a16:creationId xmlns:a16="http://schemas.microsoft.com/office/drawing/2014/main" id="{F77202C4-0D5A-4B6C-8FD2-B7C0C7B71C85}"/>
              </a:ext>
            </a:extLst>
          </p:cNvPr>
          <p:cNvSpPr txBox="1">
            <a:spLocks noChangeArrowheads="1"/>
          </p:cNvSpPr>
          <p:nvPr/>
        </p:nvSpPr>
        <p:spPr bwMode="auto">
          <a:xfrm>
            <a:off x="8507413" y="28817888"/>
            <a:ext cx="9848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a:latin typeface="Calibri" panose="020F0502020204030204" pitchFamily="34" charset="0"/>
              </a:rPr>
              <a:t>Acknowledgement</a:t>
            </a:r>
          </a:p>
        </p:txBody>
      </p:sp>
      <p:sp>
        <p:nvSpPr>
          <p:cNvPr id="2072" name="Text Box 36">
            <a:extLst>
              <a:ext uri="{FF2B5EF4-FFF2-40B4-BE49-F238E27FC236}">
                <a16:creationId xmlns:a16="http://schemas.microsoft.com/office/drawing/2014/main" id="{CF738836-6464-4E0D-B8DB-114672EC26C8}"/>
              </a:ext>
            </a:extLst>
          </p:cNvPr>
          <p:cNvSpPr txBox="1">
            <a:spLocks noChangeArrowheads="1"/>
          </p:cNvSpPr>
          <p:nvPr/>
        </p:nvSpPr>
        <p:spPr bwMode="auto">
          <a:xfrm>
            <a:off x="1222375" y="29883100"/>
            <a:ext cx="22748875" cy="29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398" tIns="28198" rIns="56398" bIns="28198">
            <a:spAutoFit/>
          </a:bodyPr>
          <a:lstStyle>
            <a:lvl1pPr defTabSz="539750" eaLnBrk="0" hangingPunct="0">
              <a:defRPr sz="8600">
                <a:solidFill>
                  <a:schemeClr val="tx1"/>
                </a:solidFill>
                <a:latin typeface="Arial" panose="020B0604020202020204" pitchFamily="34" charset="0"/>
              </a:defRPr>
            </a:lvl1pPr>
            <a:lvl2pPr marL="742950" indent="-285750" defTabSz="539750" eaLnBrk="0" hangingPunct="0">
              <a:defRPr sz="8600">
                <a:solidFill>
                  <a:schemeClr val="tx1"/>
                </a:solidFill>
                <a:latin typeface="Arial" panose="020B0604020202020204" pitchFamily="34" charset="0"/>
              </a:defRPr>
            </a:lvl2pPr>
            <a:lvl3pPr marL="1143000" indent="-228600" defTabSz="539750" eaLnBrk="0" hangingPunct="0">
              <a:defRPr sz="8600">
                <a:solidFill>
                  <a:schemeClr val="tx1"/>
                </a:solidFill>
                <a:latin typeface="Arial" panose="020B0604020202020204" pitchFamily="34" charset="0"/>
              </a:defRPr>
            </a:lvl3pPr>
            <a:lvl4pPr marL="1600200" indent="-228600" defTabSz="539750" eaLnBrk="0" hangingPunct="0">
              <a:defRPr sz="8600">
                <a:solidFill>
                  <a:schemeClr val="tx1"/>
                </a:solidFill>
                <a:latin typeface="Arial" panose="020B0604020202020204" pitchFamily="34" charset="0"/>
              </a:defRPr>
            </a:lvl4pPr>
            <a:lvl5pPr marL="2057400" indent="-228600" defTabSz="539750" eaLnBrk="0" hangingPunct="0">
              <a:defRPr sz="8600">
                <a:solidFill>
                  <a:schemeClr val="tx1"/>
                </a:solidFill>
                <a:latin typeface="Arial" panose="020B0604020202020204" pitchFamily="34" charset="0"/>
              </a:defRPr>
            </a:lvl5pPr>
            <a:lvl6pPr marL="2514600" indent="-228600" defTabSz="5397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5397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5397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539750"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defRPr/>
            </a:pPr>
            <a:r>
              <a:rPr lang="en-US" altLang="fr-FR" sz="2923">
                <a:latin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95000"/>
              </a:lnSpc>
              <a:defRPr/>
            </a:pPr>
            <a:endParaRPr lang="en-US" altLang="fr-FR" sz="2923">
              <a:latin typeface="Times New Roman" panose="02020603050405020304" pitchFamily="18" charset="0"/>
            </a:endParaRPr>
          </a:p>
          <a:p>
            <a:pPr>
              <a:defRPr/>
            </a:pPr>
            <a:endParaRPr lang="en-US" altLang="fr-FR" sz="2192">
              <a:latin typeface="Times New Roman" panose="02020603050405020304" pitchFamily="18" charset="0"/>
            </a:endParaRPr>
          </a:p>
        </p:txBody>
      </p:sp>
      <p:sp>
        <p:nvSpPr>
          <p:cNvPr id="52" name="Rectangle à coins arrondis 51">
            <a:extLst>
              <a:ext uri="{FF2B5EF4-FFF2-40B4-BE49-F238E27FC236}">
                <a16:creationId xmlns:a16="http://schemas.microsoft.com/office/drawing/2014/main" id="{C9D7C8AF-2382-45A8-B0E8-9A93A0F7E8A5}"/>
              </a:ext>
            </a:extLst>
          </p:cNvPr>
          <p:cNvSpPr/>
          <p:nvPr/>
        </p:nvSpPr>
        <p:spPr>
          <a:xfrm>
            <a:off x="25528588" y="28368625"/>
            <a:ext cx="24988837" cy="49323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4205" eaLnBrk="1" fontAlgn="auto" hangingPunct="1">
              <a:spcBef>
                <a:spcPts val="0"/>
              </a:spcBef>
              <a:spcAft>
                <a:spcPts val="0"/>
              </a:spcAft>
              <a:defRPr/>
            </a:pPr>
            <a:endParaRPr lang="fr-FR" sz="9996"/>
          </a:p>
        </p:txBody>
      </p:sp>
      <p:sp>
        <p:nvSpPr>
          <p:cNvPr id="2074" name="Text Box 27">
            <a:extLst>
              <a:ext uri="{FF2B5EF4-FFF2-40B4-BE49-F238E27FC236}">
                <a16:creationId xmlns:a16="http://schemas.microsoft.com/office/drawing/2014/main" id="{A43816DB-A1F1-4261-8ED2-E0374714F3DF}"/>
              </a:ext>
            </a:extLst>
          </p:cNvPr>
          <p:cNvSpPr txBox="1">
            <a:spLocks noChangeArrowheads="1"/>
          </p:cNvSpPr>
          <p:nvPr/>
        </p:nvSpPr>
        <p:spPr bwMode="auto">
          <a:xfrm>
            <a:off x="31748413" y="28817888"/>
            <a:ext cx="992981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07" tIns="42153" rIns="84307" bIns="42153">
            <a:spAutoFit/>
          </a:bodyPr>
          <a:lstStyle>
            <a:lvl1pPr defTabSz="3876675" eaLnBrk="0" hangingPunct="0">
              <a:defRPr sz="8600">
                <a:solidFill>
                  <a:schemeClr val="tx1"/>
                </a:solidFill>
                <a:latin typeface="Arial" panose="020B0604020202020204" pitchFamily="34" charset="0"/>
              </a:defRPr>
            </a:lvl1pPr>
            <a:lvl2pPr marL="742950" indent="-285750" defTabSz="3876675" eaLnBrk="0" hangingPunct="0">
              <a:defRPr sz="8600">
                <a:solidFill>
                  <a:schemeClr val="tx1"/>
                </a:solidFill>
                <a:latin typeface="Arial" panose="020B0604020202020204" pitchFamily="34" charset="0"/>
              </a:defRPr>
            </a:lvl2pPr>
            <a:lvl3pPr marL="1143000" indent="-228600" defTabSz="3876675" eaLnBrk="0" hangingPunct="0">
              <a:defRPr sz="8600">
                <a:solidFill>
                  <a:schemeClr val="tx1"/>
                </a:solidFill>
                <a:latin typeface="Arial" panose="020B0604020202020204" pitchFamily="34" charset="0"/>
              </a:defRPr>
            </a:lvl3pPr>
            <a:lvl4pPr marL="1600200" indent="-228600" defTabSz="3876675" eaLnBrk="0" hangingPunct="0">
              <a:defRPr sz="8600">
                <a:solidFill>
                  <a:schemeClr val="tx1"/>
                </a:solidFill>
                <a:latin typeface="Arial" panose="020B0604020202020204" pitchFamily="34" charset="0"/>
              </a:defRPr>
            </a:lvl4pPr>
            <a:lvl5pPr marL="2057400" indent="-228600" defTabSz="3876675" eaLnBrk="0" hangingPunct="0">
              <a:defRPr sz="8600">
                <a:solidFill>
                  <a:schemeClr val="tx1"/>
                </a:solidFill>
                <a:latin typeface="Arial" panose="020B0604020202020204" pitchFamily="34" charset="0"/>
              </a:defRPr>
            </a:lvl5pPr>
            <a:lvl6pPr marL="2514600" indent="-228600" defTabSz="38766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38766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38766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3876675"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defRPr/>
            </a:pPr>
            <a:r>
              <a:rPr lang="en-US" altLang="fr-FR" sz="5950">
                <a:latin typeface="Calibri" panose="020F0502020204030204" pitchFamily="34" charset="0"/>
              </a:rPr>
              <a:t>Bibliography</a:t>
            </a:r>
          </a:p>
        </p:txBody>
      </p:sp>
      <p:sp>
        <p:nvSpPr>
          <p:cNvPr id="54" name="Text Box 36">
            <a:extLst>
              <a:ext uri="{FF2B5EF4-FFF2-40B4-BE49-F238E27FC236}">
                <a16:creationId xmlns:a16="http://schemas.microsoft.com/office/drawing/2014/main" id="{1A58FAF0-D909-40E6-9D5C-3D4218621315}"/>
              </a:ext>
            </a:extLst>
          </p:cNvPr>
          <p:cNvSpPr txBox="1">
            <a:spLocks noChangeArrowheads="1"/>
          </p:cNvSpPr>
          <p:nvPr/>
        </p:nvSpPr>
        <p:spPr bwMode="auto">
          <a:xfrm>
            <a:off x="26006425" y="29883100"/>
            <a:ext cx="22921913" cy="2103438"/>
          </a:xfrm>
          <a:prstGeom prst="rect">
            <a:avLst/>
          </a:prstGeom>
          <a:noFill/>
          <a:ln w="57150" cmpd="thinThick">
            <a:noFill/>
            <a:miter lim="800000"/>
            <a:headEnd/>
            <a:tailEnd/>
          </a:ln>
        </p:spPr>
        <p:txBody>
          <a:bodyPr lIns="56398" tIns="28198" rIns="56398" bIns="28198">
            <a:spAutoFit/>
          </a:bodyPr>
          <a:lstStyle/>
          <a:p>
            <a:pPr marL="316150" indent="-316150" defTabSz="564971" fontAlgn="auto">
              <a:lnSpc>
                <a:spcPct val="95000"/>
              </a:lnSpc>
              <a:spcBef>
                <a:spcPts val="0"/>
              </a:spcBef>
              <a:spcAft>
                <a:spcPts val="0"/>
              </a:spcAft>
              <a:buFontTx/>
              <a:buAutoNum type="arabicPeriod"/>
              <a:defRPr/>
            </a:pPr>
            <a:r>
              <a:rPr lang="en-US" sz="2923" dirty="0">
                <a:latin typeface="Times New Roman" pitchFamily="18" charset="0"/>
              </a:rPr>
              <a:t>Xxxxxxxxxxxxxxxxxxxxxxxxxxxxxxxxxxxxxxxxxxxxxxxxxxxxxxxxxxxxxxxxxxxxxxxxxxxxxxxxxxxxxxxxxxx</a:t>
            </a:r>
          </a:p>
          <a:p>
            <a:pPr marL="316150" indent="-316150" defTabSz="564971" fontAlgn="auto">
              <a:lnSpc>
                <a:spcPct val="95000"/>
              </a:lnSpc>
              <a:spcBef>
                <a:spcPts val="0"/>
              </a:spcBef>
              <a:spcAft>
                <a:spcPts val="0"/>
              </a:spcAft>
              <a:buFontTx/>
              <a:buAutoNum type="arabicPeriod"/>
              <a:defRPr/>
            </a:pPr>
            <a:r>
              <a:rPr lang="en-US" sz="2923" dirty="0">
                <a:latin typeface="Times New Roman" pitchFamily="18" charset="0"/>
              </a:rPr>
              <a:t>Xxxxxxxxxxxxxxxxxxxxxxxxxxxxxxxxxxxxxxxxxxxxxxxxxxxxxxxxxxxxxxxxxxxxxxxxxxxxxxxxxxxxxxxxxxxx</a:t>
            </a:r>
          </a:p>
          <a:p>
            <a:pPr marL="316150" indent="-316150" defTabSz="564971" fontAlgn="auto">
              <a:lnSpc>
                <a:spcPct val="95000"/>
              </a:lnSpc>
              <a:spcBef>
                <a:spcPts val="0"/>
              </a:spcBef>
              <a:spcAft>
                <a:spcPts val="0"/>
              </a:spcAft>
              <a:buFont typeface="Symbol" pitchFamily="18" charset="2"/>
              <a:buAutoNum type="arabicPeriod"/>
              <a:defRPr/>
            </a:pPr>
            <a:r>
              <a:rPr lang="en-US" sz="2923" dirty="0">
                <a:latin typeface="Times New Roman" pitchFamily="18" charset="0"/>
              </a:rPr>
              <a:t>Xxxxxxxxxxxxxxxxxxxxxxxxxxxxxxxxxxxxxxxxxxxxxxxxxxxxxxxxxxxxxxxxxxxxxxxxxxxxxxxxxxxxxxxxxxxxxxxxxxxxxxxxxxxxxxxxxxxxxxx</a:t>
            </a:r>
          </a:p>
          <a:p>
            <a:pPr marL="316150" indent="-316150" defTabSz="564971" fontAlgn="auto">
              <a:lnSpc>
                <a:spcPct val="95000"/>
              </a:lnSpc>
              <a:spcBef>
                <a:spcPts val="0"/>
              </a:spcBef>
              <a:spcAft>
                <a:spcPts val="0"/>
              </a:spcAft>
              <a:buFont typeface="Symbol" pitchFamily="18" charset="2"/>
              <a:buAutoNum type="arabicPeriod"/>
              <a:defRPr/>
            </a:pPr>
            <a:r>
              <a:rPr lang="en-US" sz="2923" dirty="0">
                <a:latin typeface="Times New Roman" pitchFamily="18" charset="0"/>
              </a:rPr>
              <a:t>Xxxxxxxxxxxxxxxxxxxxxxxxxxxxxxxxxxxxxxxxxxxxxxxxxxxxxxxxxxxxxxxxxxxxxxxxxxxxxxxxxxx</a:t>
            </a:r>
          </a:p>
          <a:p>
            <a:pPr defTabSz="564971" fontAlgn="auto">
              <a:spcBef>
                <a:spcPts val="0"/>
              </a:spcBef>
              <a:spcAft>
                <a:spcPts val="0"/>
              </a:spcAft>
              <a:defRPr/>
            </a:pPr>
            <a:endParaRPr lang="en-US" sz="2192" dirty="0">
              <a:latin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948</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Arial Black</vt:lpstr>
      <vt:lpstr>Times New Roman</vt:lpstr>
      <vt:lpstr>Symbol</vt:lpstr>
      <vt:lpstr>Thème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abonazza</dc:creator>
  <cp:lastModifiedBy>Trevis, Mary</cp:lastModifiedBy>
  <cp:revision>7</cp:revision>
  <dcterms:created xsi:type="dcterms:W3CDTF">2011-05-30T13:11:59Z</dcterms:created>
  <dcterms:modified xsi:type="dcterms:W3CDTF">2019-08-16T15:51:16Z</dcterms:modified>
</cp:coreProperties>
</file>