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30092650" cy="42565638"/>
  <p:notesSz cx="6858000" cy="9034463"/>
  <p:defaultTextStyle>
    <a:defPPr>
      <a:defRPr lang="en-US"/>
    </a:defPPr>
    <a:lvl1pPr algn="ctr" rtl="0" fontAlgn="base">
      <a:spcBef>
        <a:spcPct val="0"/>
      </a:spcBef>
      <a:spcAft>
        <a:spcPct val="0"/>
      </a:spcAft>
      <a:defRPr sz="20100" kern="1200">
        <a:solidFill>
          <a:schemeClr val="tx2"/>
        </a:solidFill>
        <a:latin typeface="Arial" charset="0"/>
        <a:ea typeface="MS PGothic" pitchFamily="34" charset="-128"/>
        <a:cs typeface="+mn-cs"/>
      </a:defRPr>
    </a:lvl1pPr>
    <a:lvl2pPr marL="454025" indent="3175" algn="ctr" rtl="0" fontAlgn="base">
      <a:spcBef>
        <a:spcPct val="0"/>
      </a:spcBef>
      <a:spcAft>
        <a:spcPct val="0"/>
      </a:spcAft>
      <a:defRPr sz="20100" kern="1200">
        <a:solidFill>
          <a:schemeClr val="tx2"/>
        </a:solidFill>
        <a:latin typeface="Arial" charset="0"/>
        <a:ea typeface="MS PGothic" pitchFamily="34" charset="-128"/>
        <a:cs typeface="+mn-cs"/>
      </a:defRPr>
    </a:lvl2pPr>
    <a:lvl3pPr marL="908050" indent="6350" algn="ctr" rtl="0" fontAlgn="base">
      <a:spcBef>
        <a:spcPct val="0"/>
      </a:spcBef>
      <a:spcAft>
        <a:spcPct val="0"/>
      </a:spcAft>
      <a:defRPr sz="20100" kern="1200">
        <a:solidFill>
          <a:schemeClr val="tx2"/>
        </a:solidFill>
        <a:latin typeface="Arial" charset="0"/>
        <a:ea typeface="MS PGothic" pitchFamily="34" charset="-128"/>
        <a:cs typeface="+mn-cs"/>
      </a:defRPr>
    </a:lvl3pPr>
    <a:lvl4pPr marL="1362075" indent="9525" algn="ctr" rtl="0" fontAlgn="base">
      <a:spcBef>
        <a:spcPct val="0"/>
      </a:spcBef>
      <a:spcAft>
        <a:spcPct val="0"/>
      </a:spcAft>
      <a:defRPr sz="20100" kern="1200">
        <a:solidFill>
          <a:schemeClr val="tx2"/>
        </a:solidFill>
        <a:latin typeface="Arial" charset="0"/>
        <a:ea typeface="MS PGothic" pitchFamily="34" charset="-128"/>
        <a:cs typeface="+mn-cs"/>
      </a:defRPr>
    </a:lvl4pPr>
    <a:lvl5pPr marL="1817688" indent="11113" algn="ctr" rtl="0" fontAlgn="base">
      <a:spcBef>
        <a:spcPct val="0"/>
      </a:spcBef>
      <a:spcAft>
        <a:spcPct val="0"/>
      </a:spcAft>
      <a:defRPr sz="20100" kern="1200">
        <a:solidFill>
          <a:schemeClr val="tx2"/>
        </a:solidFill>
        <a:latin typeface="Arial" charset="0"/>
        <a:ea typeface="MS PGothic" pitchFamily="34" charset="-128"/>
        <a:cs typeface="+mn-cs"/>
      </a:defRPr>
    </a:lvl5pPr>
    <a:lvl6pPr marL="2286000" algn="l" defTabSz="914400" rtl="0" eaLnBrk="1" latinLnBrk="0" hangingPunct="1">
      <a:defRPr sz="20100" kern="1200">
        <a:solidFill>
          <a:schemeClr val="tx2"/>
        </a:solidFill>
        <a:latin typeface="Arial" charset="0"/>
        <a:ea typeface="MS PGothic" pitchFamily="34" charset="-128"/>
        <a:cs typeface="+mn-cs"/>
      </a:defRPr>
    </a:lvl6pPr>
    <a:lvl7pPr marL="2743200" algn="l" defTabSz="914400" rtl="0" eaLnBrk="1" latinLnBrk="0" hangingPunct="1">
      <a:defRPr sz="20100" kern="1200">
        <a:solidFill>
          <a:schemeClr val="tx2"/>
        </a:solidFill>
        <a:latin typeface="Arial" charset="0"/>
        <a:ea typeface="MS PGothic" pitchFamily="34" charset="-128"/>
        <a:cs typeface="+mn-cs"/>
      </a:defRPr>
    </a:lvl7pPr>
    <a:lvl8pPr marL="3200400" algn="l" defTabSz="914400" rtl="0" eaLnBrk="1" latinLnBrk="0" hangingPunct="1">
      <a:defRPr sz="20100" kern="1200">
        <a:solidFill>
          <a:schemeClr val="tx2"/>
        </a:solidFill>
        <a:latin typeface="Arial" charset="0"/>
        <a:ea typeface="MS PGothic" pitchFamily="34" charset="-128"/>
        <a:cs typeface="+mn-cs"/>
      </a:defRPr>
    </a:lvl8pPr>
    <a:lvl9pPr marL="3657600" algn="l" defTabSz="914400" rtl="0" eaLnBrk="1" latinLnBrk="0" hangingPunct="1">
      <a:defRPr sz="20100" kern="1200">
        <a:solidFill>
          <a:schemeClr val="tx2"/>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346"/>
    <a:srgbClr val="80C486"/>
    <a:srgbClr val="74D083"/>
    <a:srgbClr val="68DC84"/>
    <a:srgbClr val="7DE195"/>
    <a:srgbClr val="17672A"/>
    <a:srgbClr val="2DC752"/>
    <a:srgbClr val="2CC0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2424" y="780"/>
      </p:cViewPr>
      <p:guideLst>
        <p:guide orient="horz" pos="13407"/>
        <p:guide orient="horz" pos="26495"/>
        <p:guide orient="horz" pos="4469"/>
        <p:guide orient="horz" pos="318"/>
        <p:guide orient="horz" pos="6064"/>
        <p:guide orient="horz" pos="1118"/>
        <p:guide orient="horz" pos="13779"/>
        <p:guide pos="9478"/>
        <p:guide pos="6121"/>
        <p:guide pos="18324"/>
        <p:guide pos="12440"/>
        <p:guide pos="198"/>
        <p:guide pos="12835"/>
        <p:guide pos="6516"/>
        <p:guide pos="1875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pitchFamily="-65" charset="-128"/>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pitchFamily="-65" charset="-128"/>
              </a:defRPr>
            </a:lvl1pPr>
          </a:lstStyle>
          <a:p>
            <a:pPr>
              <a:defRPr/>
            </a:pPr>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pitchFamily="-65" charset="-128"/>
              </a:defRPr>
            </a:lvl1pPr>
          </a:lstStyle>
          <a:p>
            <a:pPr>
              <a:defRPr/>
            </a:pPr>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latin typeface="Arial" charset="0"/>
                <a:ea typeface="ＭＳ Ｐゴシック" pitchFamily="-65" charset="-128"/>
              </a:defRPr>
            </a:lvl1pPr>
          </a:lstStyle>
          <a:p>
            <a:pPr>
              <a:defRPr/>
            </a:pPr>
            <a:fld id="{38FF4407-2DC1-434D-A64D-B627643F7670}" type="slidenum">
              <a:rPr lang="en-US"/>
              <a:pPr>
                <a:defRPr/>
              </a:pPr>
              <a:t>‹#›</a:t>
            </a:fld>
            <a:endParaRPr lang="en-US"/>
          </a:p>
        </p:txBody>
      </p:sp>
    </p:spTree>
    <p:extLst>
      <p:ext uri="{BB962C8B-B14F-4D97-AF65-F5344CB8AC3E}">
        <p14:creationId xmlns:p14="http://schemas.microsoft.com/office/powerpoint/2010/main" val="555030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pitchFamily="-65" charset="-128"/>
              </a:defRPr>
            </a:lvl1pPr>
          </a:lstStyle>
          <a:p>
            <a:pPr>
              <a:defRPr/>
            </a:pPr>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pitchFamily="-65" charset="-128"/>
              </a:defRPr>
            </a:lvl1pPr>
          </a:lstStyle>
          <a:p>
            <a:pPr>
              <a:defRPr/>
            </a:pPr>
            <a:endParaRPr lang="en-US"/>
          </a:p>
        </p:txBody>
      </p:sp>
      <p:sp>
        <p:nvSpPr>
          <p:cNvPr id="3076" name="Rectangle 4"/>
          <p:cNvSpPr>
            <a:spLocks noRot="1" noChangeArrowheads="1" noTextEdit="1"/>
          </p:cNvSpPr>
          <p:nvPr>
            <p:ph type="sldImg" idx="2"/>
          </p:nvPr>
        </p:nvSpPr>
        <p:spPr bwMode="auto">
          <a:xfrm>
            <a:off x="2233613" y="677863"/>
            <a:ext cx="2392362"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pitchFamily="-65" charset="-128"/>
              </a:defRPr>
            </a:lvl1pPr>
          </a:lstStyle>
          <a:p>
            <a:pPr>
              <a:defRPr/>
            </a:pPr>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latin typeface="Arial" charset="0"/>
                <a:ea typeface="ＭＳ Ｐゴシック" pitchFamily="-65" charset="-128"/>
              </a:defRPr>
            </a:lvl1pPr>
          </a:lstStyle>
          <a:p>
            <a:pPr>
              <a:defRPr/>
            </a:pPr>
            <a:fld id="{AA0ACAEE-7788-4100-BBE5-2ED5A9C3D990}" type="slidenum">
              <a:rPr lang="en-US"/>
              <a:pPr>
                <a:defRPr/>
              </a:pPr>
              <a:t>‹#›</a:t>
            </a:fld>
            <a:endParaRPr lang="en-US"/>
          </a:p>
        </p:txBody>
      </p:sp>
    </p:spTree>
    <p:extLst>
      <p:ext uri="{BB962C8B-B14F-4D97-AF65-F5344CB8AC3E}">
        <p14:creationId xmlns:p14="http://schemas.microsoft.com/office/powerpoint/2010/main" val="3419953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itchFamily="34" charset="-128"/>
        <a:cs typeface="ＭＳ Ｐゴシック" pitchFamily="-65" charset="-128"/>
      </a:defRPr>
    </a:lvl1pPr>
    <a:lvl2pPr marL="454025" algn="l" rtl="0" eaLnBrk="0" fontAlgn="base" hangingPunct="0">
      <a:spcBef>
        <a:spcPct val="30000"/>
      </a:spcBef>
      <a:spcAft>
        <a:spcPct val="0"/>
      </a:spcAft>
      <a:defRPr sz="1200" kern="1200">
        <a:solidFill>
          <a:schemeClr val="tx1"/>
        </a:solidFill>
        <a:latin typeface="Arial" pitchFamily="-65" charset="0"/>
        <a:ea typeface="MS PGothic" pitchFamily="34" charset="-128"/>
        <a:cs typeface="+mn-cs"/>
      </a:defRPr>
    </a:lvl2pPr>
    <a:lvl3pPr marL="908050" algn="l" rtl="0" eaLnBrk="0" fontAlgn="base" hangingPunct="0">
      <a:spcBef>
        <a:spcPct val="30000"/>
      </a:spcBef>
      <a:spcAft>
        <a:spcPct val="0"/>
      </a:spcAft>
      <a:defRPr sz="1200" kern="1200">
        <a:solidFill>
          <a:schemeClr val="tx1"/>
        </a:solidFill>
        <a:latin typeface="Arial" pitchFamily="-65" charset="0"/>
        <a:ea typeface="MS PGothic" pitchFamily="34" charset="-128"/>
        <a:cs typeface="+mn-cs"/>
      </a:defRPr>
    </a:lvl3pPr>
    <a:lvl4pPr marL="1362075" algn="l" rtl="0" eaLnBrk="0" fontAlgn="base" hangingPunct="0">
      <a:spcBef>
        <a:spcPct val="30000"/>
      </a:spcBef>
      <a:spcAft>
        <a:spcPct val="0"/>
      </a:spcAft>
      <a:defRPr sz="1200" kern="1200">
        <a:solidFill>
          <a:schemeClr val="tx1"/>
        </a:solidFill>
        <a:latin typeface="Arial" pitchFamily="-65" charset="0"/>
        <a:ea typeface="MS PGothic" pitchFamily="34" charset="-128"/>
        <a:cs typeface="+mn-cs"/>
      </a:defRPr>
    </a:lvl4pPr>
    <a:lvl5pPr marL="1817688" algn="l" rtl="0" eaLnBrk="0" fontAlgn="base" hangingPunct="0">
      <a:spcBef>
        <a:spcPct val="30000"/>
      </a:spcBef>
      <a:spcAft>
        <a:spcPct val="0"/>
      </a:spcAft>
      <a:defRPr sz="1200" kern="1200">
        <a:solidFill>
          <a:schemeClr val="tx1"/>
        </a:solidFill>
        <a:latin typeface="Arial" pitchFamily="-65" charset="0"/>
        <a:ea typeface="MS PGothic" pitchFamily="34" charset="-128"/>
        <a:cs typeface="+mn-cs"/>
      </a:defRPr>
    </a:lvl5pPr>
    <a:lvl6pPr marL="2272513" algn="l" defTabSz="454503" rtl="0" eaLnBrk="1" latinLnBrk="0" hangingPunct="1">
      <a:defRPr sz="1200" kern="1200">
        <a:solidFill>
          <a:schemeClr val="tx1"/>
        </a:solidFill>
        <a:latin typeface="+mn-lt"/>
        <a:ea typeface="+mn-ea"/>
        <a:cs typeface="+mn-cs"/>
      </a:defRPr>
    </a:lvl6pPr>
    <a:lvl7pPr marL="2727015" algn="l" defTabSz="454503" rtl="0" eaLnBrk="1" latinLnBrk="0" hangingPunct="1">
      <a:defRPr sz="1200" kern="1200">
        <a:solidFill>
          <a:schemeClr val="tx1"/>
        </a:solidFill>
        <a:latin typeface="+mn-lt"/>
        <a:ea typeface="+mn-ea"/>
        <a:cs typeface="+mn-cs"/>
      </a:defRPr>
    </a:lvl7pPr>
    <a:lvl8pPr marL="3181518" algn="l" defTabSz="454503" rtl="0" eaLnBrk="1" latinLnBrk="0" hangingPunct="1">
      <a:defRPr sz="1200" kern="1200">
        <a:solidFill>
          <a:schemeClr val="tx1"/>
        </a:solidFill>
        <a:latin typeface="+mn-lt"/>
        <a:ea typeface="+mn-ea"/>
        <a:cs typeface="+mn-cs"/>
      </a:defRPr>
    </a:lvl8pPr>
    <a:lvl9pPr marL="3636020" algn="l" defTabSz="45450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56447" y="13222262"/>
            <a:ext cx="25579757" cy="9125033"/>
          </a:xfrm>
          <a:prstGeom prst="rect">
            <a:avLst/>
          </a:prstGeom>
        </p:spPr>
        <p:txBody>
          <a:bodyPr vert="horz" lIns="90901" tIns="45450" rIns="90901" bIns="45450"/>
          <a:lstStyle/>
          <a:p>
            <a:r>
              <a:rPr lang="en-US" smtClean="0"/>
              <a:t>Click to edit Master title style</a:t>
            </a:r>
            <a:endParaRPr lang="en-US"/>
          </a:p>
        </p:txBody>
      </p:sp>
      <p:sp>
        <p:nvSpPr>
          <p:cNvPr id="3" name="Subtitle 2"/>
          <p:cNvSpPr>
            <a:spLocks noGrp="1"/>
          </p:cNvSpPr>
          <p:nvPr>
            <p:ph type="subTitle" idx="1"/>
          </p:nvPr>
        </p:nvSpPr>
        <p:spPr>
          <a:xfrm>
            <a:off x="4514009" y="24121422"/>
            <a:ext cx="21064632" cy="10876844"/>
          </a:xfrm>
          <a:prstGeom prst="rect">
            <a:avLst/>
          </a:prstGeom>
        </p:spPr>
        <p:txBody>
          <a:bodyPr vert="horz" lIns="90901" tIns="45450" rIns="90901" bIns="45450"/>
          <a:lstStyle>
            <a:lvl1pPr marL="0" indent="0" algn="ctr">
              <a:buNone/>
              <a:defRPr/>
            </a:lvl1pPr>
            <a:lvl2pPr marL="454503" indent="0" algn="ctr">
              <a:buNone/>
              <a:defRPr/>
            </a:lvl2pPr>
            <a:lvl3pPr marL="909005" indent="0" algn="ctr">
              <a:buNone/>
              <a:defRPr/>
            </a:lvl3pPr>
            <a:lvl4pPr marL="1363508" indent="0" algn="ctr">
              <a:buNone/>
              <a:defRPr/>
            </a:lvl4pPr>
            <a:lvl5pPr marL="1818010" indent="0" algn="ctr">
              <a:buNone/>
              <a:defRPr/>
            </a:lvl5pPr>
            <a:lvl6pPr marL="2272513" indent="0" algn="ctr">
              <a:buNone/>
              <a:defRPr/>
            </a:lvl6pPr>
            <a:lvl7pPr marL="2727015" indent="0" algn="ctr">
              <a:buNone/>
              <a:defRPr/>
            </a:lvl7pPr>
            <a:lvl8pPr marL="3181518" indent="0" algn="ctr">
              <a:buNone/>
              <a:defRPr/>
            </a:lvl8pPr>
            <a:lvl9pPr marL="363602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9577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4298" y="1704948"/>
            <a:ext cx="27084054" cy="7094274"/>
          </a:xfrm>
          <a:prstGeom prst="rect">
            <a:avLst/>
          </a:prstGeom>
        </p:spPr>
        <p:txBody>
          <a:bodyPr vert="horz" lIns="90901" tIns="45450" rIns="90901" bIns="45450"/>
          <a:lstStyle/>
          <a:p>
            <a:r>
              <a:rPr lang="en-US" smtClean="0"/>
              <a:t>Click to edit Master title style</a:t>
            </a:r>
            <a:endParaRPr lang="en-US"/>
          </a:p>
        </p:txBody>
      </p:sp>
      <p:sp>
        <p:nvSpPr>
          <p:cNvPr id="3" name="Vertical Text Placeholder 2"/>
          <p:cNvSpPr>
            <a:spLocks noGrp="1"/>
          </p:cNvSpPr>
          <p:nvPr>
            <p:ph type="body" orient="vert" idx="1"/>
          </p:nvPr>
        </p:nvSpPr>
        <p:spPr>
          <a:xfrm>
            <a:off x="1504298" y="9932876"/>
            <a:ext cx="27084054" cy="28091446"/>
          </a:xfrm>
          <a:prstGeom prst="rect">
            <a:avLst/>
          </a:prstGeom>
        </p:spPr>
        <p:txBody>
          <a:bodyPr vert="eaVert" lIns="90901" tIns="45450" rIns="90901" bIns="4545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542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17898" y="1704947"/>
            <a:ext cx="6770455" cy="36319375"/>
          </a:xfrm>
          <a:prstGeom prst="rect">
            <a:avLst/>
          </a:prstGeom>
        </p:spPr>
        <p:txBody>
          <a:bodyPr vert="eaVert" lIns="90901" tIns="45450" rIns="90901" bIns="45450"/>
          <a:lstStyle/>
          <a:p>
            <a:r>
              <a:rPr lang="en-US" smtClean="0"/>
              <a:t>Click to edit Master title style</a:t>
            </a:r>
            <a:endParaRPr lang="en-US"/>
          </a:p>
        </p:txBody>
      </p:sp>
      <p:sp>
        <p:nvSpPr>
          <p:cNvPr id="3" name="Vertical Text Placeholder 2"/>
          <p:cNvSpPr>
            <a:spLocks noGrp="1"/>
          </p:cNvSpPr>
          <p:nvPr>
            <p:ph type="body" orient="vert" idx="1"/>
          </p:nvPr>
        </p:nvSpPr>
        <p:spPr>
          <a:xfrm>
            <a:off x="1504298" y="1704947"/>
            <a:ext cx="20206468" cy="36319375"/>
          </a:xfrm>
          <a:prstGeom prst="rect">
            <a:avLst/>
          </a:prstGeom>
        </p:spPr>
        <p:txBody>
          <a:bodyPr vert="eaVert" lIns="90901" tIns="45450" rIns="90901" bIns="4545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92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4298" y="1704948"/>
            <a:ext cx="27084054" cy="7094274"/>
          </a:xfrm>
          <a:prstGeom prst="rect">
            <a:avLst/>
          </a:prstGeom>
        </p:spPr>
        <p:txBody>
          <a:bodyPr vert="horz" lIns="90901" tIns="45450" rIns="90901" bIns="45450"/>
          <a:lstStyle/>
          <a:p>
            <a:r>
              <a:rPr lang="en-US" smtClean="0"/>
              <a:t>Click to edit Master title style</a:t>
            </a:r>
            <a:endParaRPr lang="en-US"/>
          </a:p>
        </p:txBody>
      </p:sp>
      <p:sp>
        <p:nvSpPr>
          <p:cNvPr id="3" name="Content Placeholder 2"/>
          <p:cNvSpPr>
            <a:spLocks noGrp="1"/>
          </p:cNvSpPr>
          <p:nvPr>
            <p:ph idx="1"/>
          </p:nvPr>
        </p:nvSpPr>
        <p:spPr>
          <a:xfrm>
            <a:off x="1504298" y="9932876"/>
            <a:ext cx="27084054" cy="28091446"/>
          </a:xfrm>
          <a:prstGeom prst="rect">
            <a:avLst/>
          </a:prstGeom>
        </p:spPr>
        <p:txBody>
          <a:bodyPr vert="horz" lIns="90901" tIns="45450" rIns="90901" bIns="4545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667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76969" y="27352787"/>
            <a:ext cx="25578641" cy="8453321"/>
          </a:xfrm>
          <a:prstGeom prst="rect">
            <a:avLst/>
          </a:prstGeom>
        </p:spPr>
        <p:txBody>
          <a:bodyPr vert="horz" lIns="90901" tIns="45450" rIns="90901" bIns="45450"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76969" y="18040297"/>
            <a:ext cx="25578641" cy="9312489"/>
          </a:xfrm>
          <a:prstGeom prst="rect">
            <a:avLst/>
          </a:prstGeom>
        </p:spPr>
        <p:txBody>
          <a:bodyPr vert="horz" lIns="90901" tIns="45450" rIns="90901" bIns="45450" anchor="b"/>
          <a:lstStyle>
            <a:lvl1pPr marL="0" indent="0">
              <a:buNone/>
              <a:defRPr sz="2000"/>
            </a:lvl1pPr>
            <a:lvl2pPr marL="454503" indent="0">
              <a:buNone/>
              <a:defRPr sz="1800"/>
            </a:lvl2pPr>
            <a:lvl3pPr marL="909005" indent="0">
              <a:buNone/>
              <a:defRPr sz="1600"/>
            </a:lvl3pPr>
            <a:lvl4pPr marL="1363508" indent="0">
              <a:buNone/>
              <a:defRPr sz="1400"/>
            </a:lvl4pPr>
            <a:lvl5pPr marL="1818010" indent="0">
              <a:buNone/>
              <a:defRPr sz="1400"/>
            </a:lvl5pPr>
            <a:lvl6pPr marL="2272513" indent="0">
              <a:buNone/>
              <a:defRPr sz="1400"/>
            </a:lvl6pPr>
            <a:lvl7pPr marL="2727015" indent="0">
              <a:buNone/>
              <a:defRPr sz="1400"/>
            </a:lvl7pPr>
            <a:lvl8pPr marL="3181518" indent="0">
              <a:buNone/>
              <a:defRPr sz="1400"/>
            </a:lvl8pPr>
            <a:lvl9pPr marL="363602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786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4298" y="1704948"/>
            <a:ext cx="27084054" cy="7094274"/>
          </a:xfrm>
          <a:prstGeom prst="rect">
            <a:avLst/>
          </a:prstGeom>
        </p:spPr>
        <p:txBody>
          <a:bodyPr vert="horz" lIns="90901" tIns="45450" rIns="90901" bIns="45450"/>
          <a:lstStyle/>
          <a:p>
            <a:r>
              <a:rPr lang="en-US" smtClean="0"/>
              <a:t>Click to edit Master title style</a:t>
            </a:r>
            <a:endParaRPr lang="en-US"/>
          </a:p>
        </p:txBody>
      </p:sp>
      <p:sp>
        <p:nvSpPr>
          <p:cNvPr id="3" name="Content Placeholder 2"/>
          <p:cNvSpPr>
            <a:spLocks noGrp="1"/>
          </p:cNvSpPr>
          <p:nvPr>
            <p:ph sz="half" idx="1"/>
          </p:nvPr>
        </p:nvSpPr>
        <p:spPr>
          <a:xfrm>
            <a:off x="1504298" y="9932876"/>
            <a:ext cx="13488462" cy="28091446"/>
          </a:xfrm>
          <a:prstGeom prst="rect">
            <a:avLst/>
          </a:prstGeom>
        </p:spPr>
        <p:txBody>
          <a:bodyPr vert="horz" lIns="90901" tIns="45450" rIns="90901" bIns="4545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099891" y="9932876"/>
            <a:ext cx="13488461" cy="28091446"/>
          </a:xfrm>
          <a:prstGeom prst="rect">
            <a:avLst/>
          </a:prstGeom>
        </p:spPr>
        <p:txBody>
          <a:bodyPr vert="horz" lIns="90901" tIns="45450" rIns="90901" bIns="4545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78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04298" y="1704948"/>
            <a:ext cx="27084054" cy="7094274"/>
          </a:xfrm>
          <a:prstGeom prst="rect">
            <a:avLst/>
          </a:prstGeom>
        </p:spPr>
        <p:txBody>
          <a:bodyPr vert="horz" lIns="90901" tIns="45450" rIns="90901" bIns="45450"/>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4298" y="9528955"/>
            <a:ext cx="13296519" cy="3970026"/>
          </a:xfrm>
          <a:prstGeom prst="rect">
            <a:avLst/>
          </a:prstGeom>
        </p:spPr>
        <p:txBody>
          <a:bodyPr vert="horz" lIns="90901" tIns="45450" rIns="90901" bIns="45450" anchor="b"/>
          <a:lstStyle>
            <a:lvl1pPr marL="0" indent="0">
              <a:buNone/>
              <a:defRPr sz="2400" b="1"/>
            </a:lvl1pPr>
            <a:lvl2pPr marL="454503" indent="0">
              <a:buNone/>
              <a:defRPr sz="2000" b="1"/>
            </a:lvl2pPr>
            <a:lvl3pPr marL="909005" indent="0">
              <a:buNone/>
              <a:defRPr sz="1800" b="1"/>
            </a:lvl3pPr>
            <a:lvl4pPr marL="1363508" indent="0">
              <a:buNone/>
              <a:defRPr sz="1600" b="1"/>
            </a:lvl4pPr>
            <a:lvl5pPr marL="1818010" indent="0">
              <a:buNone/>
              <a:defRPr sz="1600" b="1"/>
            </a:lvl5pPr>
            <a:lvl6pPr marL="2272513" indent="0">
              <a:buNone/>
              <a:defRPr sz="1600" b="1"/>
            </a:lvl6pPr>
            <a:lvl7pPr marL="2727015" indent="0">
              <a:buNone/>
              <a:defRPr sz="1600" b="1"/>
            </a:lvl7pPr>
            <a:lvl8pPr marL="3181518" indent="0">
              <a:buNone/>
              <a:defRPr sz="1600" b="1"/>
            </a:lvl8pPr>
            <a:lvl9pPr marL="363602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04298" y="13498982"/>
            <a:ext cx="13296519" cy="24525341"/>
          </a:xfrm>
          <a:prstGeom prst="rect">
            <a:avLst/>
          </a:prstGeom>
        </p:spPr>
        <p:txBody>
          <a:bodyPr vert="horz" lIns="90901" tIns="45450" rIns="90901" bIns="4545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286255" y="9528955"/>
            <a:ext cx="13302098" cy="3970026"/>
          </a:xfrm>
          <a:prstGeom prst="rect">
            <a:avLst/>
          </a:prstGeom>
        </p:spPr>
        <p:txBody>
          <a:bodyPr vert="horz" lIns="90901" tIns="45450" rIns="90901" bIns="45450" anchor="b"/>
          <a:lstStyle>
            <a:lvl1pPr marL="0" indent="0">
              <a:buNone/>
              <a:defRPr sz="2400" b="1"/>
            </a:lvl1pPr>
            <a:lvl2pPr marL="454503" indent="0">
              <a:buNone/>
              <a:defRPr sz="2000" b="1"/>
            </a:lvl2pPr>
            <a:lvl3pPr marL="909005" indent="0">
              <a:buNone/>
              <a:defRPr sz="1800" b="1"/>
            </a:lvl3pPr>
            <a:lvl4pPr marL="1363508" indent="0">
              <a:buNone/>
              <a:defRPr sz="1600" b="1"/>
            </a:lvl4pPr>
            <a:lvl5pPr marL="1818010" indent="0">
              <a:buNone/>
              <a:defRPr sz="1600" b="1"/>
            </a:lvl5pPr>
            <a:lvl6pPr marL="2272513" indent="0">
              <a:buNone/>
              <a:defRPr sz="1600" b="1"/>
            </a:lvl6pPr>
            <a:lvl7pPr marL="2727015" indent="0">
              <a:buNone/>
              <a:defRPr sz="1600" b="1"/>
            </a:lvl7pPr>
            <a:lvl8pPr marL="3181518" indent="0">
              <a:buNone/>
              <a:defRPr sz="1600" b="1"/>
            </a:lvl8pPr>
            <a:lvl9pPr marL="363602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286255" y="13498982"/>
            <a:ext cx="13302098" cy="24525341"/>
          </a:xfrm>
          <a:prstGeom prst="rect">
            <a:avLst/>
          </a:prstGeom>
        </p:spPr>
        <p:txBody>
          <a:bodyPr vert="horz" lIns="90901" tIns="45450" rIns="90901" bIns="4545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472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4298" y="1704948"/>
            <a:ext cx="27084054" cy="7094274"/>
          </a:xfrm>
          <a:prstGeom prst="rect">
            <a:avLst/>
          </a:prstGeom>
        </p:spPr>
        <p:txBody>
          <a:bodyPr vert="horz" lIns="90901" tIns="45450" rIns="90901" bIns="45450"/>
          <a:lstStyle/>
          <a:p>
            <a:r>
              <a:rPr lang="en-US" smtClean="0"/>
              <a:t>Click to edit Master title style</a:t>
            </a:r>
            <a:endParaRPr lang="en-US"/>
          </a:p>
        </p:txBody>
      </p:sp>
    </p:spTree>
    <p:extLst>
      <p:ext uri="{BB962C8B-B14F-4D97-AF65-F5344CB8AC3E}">
        <p14:creationId xmlns:p14="http://schemas.microsoft.com/office/powerpoint/2010/main" val="177478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31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4298" y="1693789"/>
            <a:ext cx="9900690" cy="7212548"/>
          </a:xfrm>
          <a:prstGeom prst="rect">
            <a:avLst/>
          </a:prstGeom>
        </p:spPr>
        <p:txBody>
          <a:bodyPr vert="horz" lIns="90901" tIns="45450" rIns="90901" bIns="45450"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765439" y="1693789"/>
            <a:ext cx="16822913" cy="36330533"/>
          </a:xfrm>
          <a:prstGeom prst="rect">
            <a:avLst/>
          </a:prstGeom>
        </p:spPr>
        <p:txBody>
          <a:bodyPr vert="horz" lIns="90901" tIns="45450" rIns="90901" bIns="4545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4298" y="8906337"/>
            <a:ext cx="9900690" cy="29117985"/>
          </a:xfrm>
          <a:prstGeom prst="rect">
            <a:avLst/>
          </a:prstGeom>
        </p:spPr>
        <p:txBody>
          <a:bodyPr vert="horz" lIns="90901" tIns="45450" rIns="90901" bIns="45450"/>
          <a:lstStyle>
            <a:lvl1pPr marL="0" indent="0">
              <a:buNone/>
              <a:defRPr sz="1400"/>
            </a:lvl1pPr>
            <a:lvl2pPr marL="454503" indent="0">
              <a:buNone/>
              <a:defRPr sz="1200"/>
            </a:lvl2pPr>
            <a:lvl3pPr marL="909005" indent="0">
              <a:buNone/>
              <a:defRPr sz="1000"/>
            </a:lvl3pPr>
            <a:lvl4pPr marL="1363508" indent="0">
              <a:buNone/>
              <a:defRPr sz="900"/>
            </a:lvl4pPr>
            <a:lvl5pPr marL="1818010" indent="0">
              <a:buNone/>
              <a:defRPr sz="900"/>
            </a:lvl5pPr>
            <a:lvl6pPr marL="2272513" indent="0">
              <a:buNone/>
              <a:defRPr sz="900"/>
            </a:lvl6pPr>
            <a:lvl7pPr marL="2727015" indent="0">
              <a:buNone/>
              <a:defRPr sz="900"/>
            </a:lvl7pPr>
            <a:lvl8pPr marL="3181518" indent="0">
              <a:buNone/>
              <a:defRPr sz="900"/>
            </a:lvl8pPr>
            <a:lvl9pPr marL="3636020" indent="0">
              <a:buNone/>
              <a:defRPr sz="900"/>
            </a:lvl9pPr>
          </a:lstStyle>
          <a:p>
            <a:pPr lvl="0"/>
            <a:r>
              <a:rPr lang="en-US" smtClean="0"/>
              <a:t>Click to edit Master text styles</a:t>
            </a:r>
          </a:p>
        </p:txBody>
      </p:sp>
    </p:spTree>
    <p:extLst>
      <p:ext uri="{BB962C8B-B14F-4D97-AF65-F5344CB8AC3E}">
        <p14:creationId xmlns:p14="http://schemas.microsoft.com/office/powerpoint/2010/main" val="158690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98901" y="29796393"/>
            <a:ext cx="18054921" cy="3517010"/>
          </a:xfrm>
          <a:prstGeom prst="rect">
            <a:avLst/>
          </a:prstGeom>
        </p:spPr>
        <p:txBody>
          <a:bodyPr vert="horz" lIns="90901" tIns="45450" rIns="90901" bIns="45450"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898901" y="3802655"/>
            <a:ext cx="18054921" cy="25540722"/>
          </a:xfrm>
          <a:prstGeom prst="rect">
            <a:avLst/>
          </a:prstGeom>
        </p:spPr>
        <p:txBody>
          <a:bodyPr vert="horz" lIns="90901" tIns="45450" rIns="90901" bIns="45450"/>
          <a:lstStyle>
            <a:lvl1pPr marL="0" indent="0">
              <a:buNone/>
              <a:defRPr sz="3200"/>
            </a:lvl1pPr>
            <a:lvl2pPr marL="454503" indent="0">
              <a:buNone/>
              <a:defRPr sz="2800"/>
            </a:lvl2pPr>
            <a:lvl3pPr marL="909005" indent="0">
              <a:buNone/>
              <a:defRPr sz="2400"/>
            </a:lvl3pPr>
            <a:lvl4pPr marL="1363508" indent="0">
              <a:buNone/>
              <a:defRPr sz="2000"/>
            </a:lvl4pPr>
            <a:lvl5pPr marL="1818010" indent="0">
              <a:buNone/>
              <a:defRPr sz="2000"/>
            </a:lvl5pPr>
            <a:lvl6pPr marL="2272513" indent="0">
              <a:buNone/>
              <a:defRPr sz="2000"/>
            </a:lvl6pPr>
            <a:lvl7pPr marL="2727015" indent="0">
              <a:buNone/>
              <a:defRPr sz="2000"/>
            </a:lvl7pPr>
            <a:lvl8pPr marL="3181518" indent="0">
              <a:buNone/>
              <a:defRPr sz="2000"/>
            </a:lvl8pPr>
            <a:lvl9pPr marL="3636020" indent="0">
              <a:buNone/>
              <a:defRPr sz="2000"/>
            </a:lvl9pPr>
          </a:lstStyle>
          <a:p>
            <a:pPr lvl="0"/>
            <a:endParaRPr lang="en-US" noProof="0" smtClean="0"/>
          </a:p>
        </p:txBody>
      </p:sp>
      <p:sp>
        <p:nvSpPr>
          <p:cNvPr id="4" name="Text Placeholder 3"/>
          <p:cNvSpPr>
            <a:spLocks noGrp="1"/>
          </p:cNvSpPr>
          <p:nvPr>
            <p:ph type="body" sz="half" idx="2"/>
          </p:nvPr>
        </p:nvSpPr>
        <p:spPr>
          <a:xfrm>
            <a:off x="5898901" y="33313404"/>
            <a:ext cx="18054921" cy="4996565"/>
          </a:xfrm>
          <a:prstGeom prst="rect">
            <a:avLst/>
          </a:prstGeom>
        </p:spPr>
        <p:txBody>
          <a:bodyPr vert="horz" lIns="90901" tIns="45450" rIns="90901" bIns="45450"/>
          <a:lstStyle>
            <a:lvl1pPr marL="0" indent="0">
              <a:buNone/>
              <a:defRPr sz="1400"/>
            </a:lvl1pPr>
            <a:lvl2pPr marL="454503" indent="0">
              <a:buNone/>
              <a:defRPr sz="1200"/>
            </a:lvl2pPr>
            <a:lvl3pPr marL="909005" indent="0">
              <a:buNone/>
              <a:defRPr sz="1000"/>
            </a:lvl3pPr>
            <a:lvl4pPr marL="1363508" indent="0">
              <a:buNone/>
              <a:defRPr sz="900"/>
            </a:lvl4pPr>
            <a:lvl5pPr marL="1818010" indent="0">
              <a:buNone/>
              <a:defRPr sz="900"/>
            </a:lvl5pPr>
            <a:lvl6pPr marL="2272513" indent="0">
              <a:buNone/>
              <a:defRPr sz="900"/>
            </a:lvl6pPr>
            <a:lvl7pPr marL="2727015" indent="0">
              <a:buNone/>
              <a:defRPr sz="900"/>
            </a:lvl7pPr>
            <a:lvl8pPr marL="3181518" indent="0">
              <a:buNone/>
              <a:defRPr sz="900"/>
            </a:lvl8pPr>
            <a:lvl9pPr marL="3636020" indent="0">
              <a:buNone/>
              <a:defRPr sz="900"/>
            </a:lvl9pPr>
          </a:lstStyle>
          <a:p>
            <a:pPr lvl="0"/>
            <a:r>
              <a:rPr lang="en-US" smtClean="0"/>
              <a:t>Click to edit Master text styles</a:t>
            </a:r>
          </a:p>
        </p:txBody>
      </p:sp>
    </p:spTree>
    <p:extLst>
      <p:ext uri="{BB962C8B-B14F-4D97-AF65-F5344CB8AC3E}">
        <p14:creationId xmlns:p14="http://schemas.microsoft.com/office/powerpoint/2010/main" val="341979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10239375" y="7980363"/>
            <a:ext cx="9602788" cy="1016000"/>
          </a:xfrm>
          <a:prstGeom prst="rect">
            <a:avLst/>
          </a:prstGeom>
          <a:noFill/>
          <a:ln w="9525">
            <a:noFill/>
            <a:miter lim="800000"/>
            <a:headEnd/>
            <a:tailEnd/>
          </a:ln>
          <a:effectLst/>
        </p:spPr>
        <p:txBody>
          <a:bodyPr lIns="172966" tIns="86483" rIns="172966" bIns="86483">
            <a:spAutoFit/>
          </a:bodyPr>
          <a:lstStyle>
            <a:lvl1pPr defTabSz="4175125" eaLnBrk="0" hangingPunct="0">
              <a:defRPr sz="20200">
                <a:solidFill>
                  <a:schemeClr val="tx2"/>
                </a:solidFill>
                <a:latin typeface="Arial" charset="0"/>
                <a:ea typeface="ＭＳ Ｐゴシック" pitchFamily="-65" charset="-128"/>
              </a:defRPr>
            </a:lvl1pPr>
            <a:lvl2pPr marL="37931725" indent="-37474525" defTabSz="4175125" eaLnBrk="0" hangingPunct="0">
              <a:defRPr sz="20200">
                <a:solidFill>
                  <a:schemeClr val="tx2"/>
                </a:solidFill>
                <a:latin typeface="Arial" charset="0"/>
                <a:ea typeface="ＭＳ Ｐゴシック" pitchFamily="-65" charset="-128"/>
              </a:defRPr>
            </a:lvl2pPr>
            <a:lvl3pPr eaLnBrk="0" hangingPunct="0">
              <a:defRPr sz="20200">
                <a:solidFill>
                  <a:schemeClr val="tx2"/>
                </a:solidFill>
                <a:latin typeface="Arial" charset="0"/>
                <a:ea typeface="ＭＳ Ｐゴシック" pitchFamily="-65" charset="-128"/>
              </a:defRPr>
            </a:lvl3pPr>
            <a:lvl4pPr eaLnBrk="0" hangingPunct="0">
              <a:defRPr sz="20200">
                <a:solidFill>
                  <a:schemeClr val="tx2"/>
                </a:solidFill>
                <a:latin typeface="Arial" charset="0"/>
                <a:ea typeface="ＭＳ Ｐゴシック" pitchFamily="-65" charset="-128"/>
              </a:defRPr>
            </a:lvl4pPr>
            <a:lvl5pPr eaLnBrk="0" hangingPunct="0">
              <a:defRPr sz="20200">
                <a:solidFill>
                  <a:schemeClr val="tx2"/>
                </a:solidFill>
                <a:latin typeface="Arial" charset="0"/>
                <a:ea typeface="ＭＳ Ｐゴシック" pitchFamily="-65" charset="-128"/>
              </a:defRPr>
            </a:lvl5pPr>
            <a:lvl6pPr marL="457200" eaLnBrk="0" fontAlgn="base" hangingPunct="0">
              <a:spcBef>
                <a:spcPct val="0"/>
              </a:spcBef>
              <a:spcAft>
                <a:spcPct val="0"/>
              </a:spcAft>
              <a:defRPr sz="20200">
                <a:solidFill>
                  <a:schemeClr val="tx2"/>
                </a:solidFill>
                <a:latin typeface="Arial" charset="0"/>
                <a:ea typeface="ＭＳ Ｐゴシック" pitchFamily="-65" charset="-128"/>
              </a:defRPr>
            </a:lvl6pPr>
            <a:lvl7pPr marL="914400" eaLnBrk="0" fontAlgn="base" hangingPunct="0">
              <a:spcBef>
                <a:spcPct val="0"/>
              </a:spcBef>
              <a:spcAft>
                <a:spcPct val="0"/>
              </a:spcAft>
              <a:defRPr sz="20200">
                <a:solidFill>
                  <a:schemeClr val="tx2"/>
                </a:solidFill>
                <a:latin typeface="Arial" charset="0"/>
                <a:ea typeface="ＭＳ Ｐゴシック" pitchFamily="-65" charset="-128"/>
              </a:defRPr>
            </a:lvl7pPr>
            <a:lvl8pPr marL="1371600" eaLnBrk="0" fontAlgn="base" hangingPunct="0">
              <a:spcBef>
                <a:spcPct val="0"/>
              </a:spcBef>
              <a:spcAft>
                <a:spcPct val="0"/>
              </a:spcAft>
              <a:defRPr sz="20200">
                <a:solidFill>
                  <a:schemeClr val="tx2"/>
                </a:solidFill>
                <a:latin typeface="Arial" charset="0"/>
                <a:ea typeface="ＭＳ Ｐゴシック" pitchFamily="-65" charset="-128"/>
              </a:defRPr>
            </a:lvl8pPr>
            <a:lvl9pPr marL="1828800" eaLnBrk="0" fontAlgn="base" hangingPunct="0">
              <a:spcBef>
                <a:spcPct val="0"/>
              </a:spcBef>
              <a:spcAft>
                <a:spcPct val="0"/>
              </a:spcAft>
              <a:defRPr sz="20200">
                <a:solidFill>
                  <a:schemeClr val="tx2"/>
                </a:solidFill>
                <a:latin typeface="Arial" charset="0"/>
                <a:ea typeface="ＭＳ Ｐゴシック" pitchFamily="-65" charset="-128"/>
              </a:defRPr>
            </a:lvl9pPr>
          </a:lstStyle>
          <a:p>
            <a:pPr eaLnBrk="1" hangingPunct="1">
              <a:spcBef>
                <a:spcPct val="50000"/>
              </a:spcBef>
              <a:defRPr/>
            </a:pPr>
            <a:endParaRPr lang="nl-NL" sz="550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49725" rtl="0" eaLnBrk="0" fontAlgn="base" hangingPunct="0">
        <a:spcBef>
          <a:spcPct val="0"/>
        </a:spcBef>
        <a:spcAft>
          <a:spcPct val="0"/>
        </a:spcAft>
        <a:defRPr sz="12300" b="1">
          <a:solidFill>
            <a:schemeClr val="bg1"/>
          </a:solidFill>
          <a:latin typeface="+mj-lt"/>
          <a:ea typeface="MS PGothic" pitchFamily="34" charset="-128"/>
          <a:cs typeface="ＭＳ Ｐゴシック" pitchFamily="-65" charset="-128"/>
        </a:defRPr>
      </a:lvl1pPr>
      <a:lvl2pPr algn="ctr" defTabSz="4149725" rtl="0" eaLnBrk="0" fontAlgn="base" hangingPunct="0">
        <a:spcBef>
          <a:spcPct val="0"/>
        </a:spcBef>
        <a:spcAft>
          <a:spcPct val="0"/>
        </a:spcAft>
        <a:defRPr sz="12300" b="1">
          <a:solidFill>
            <a:schemeClr val="bg1"/>
          </a:solidFill>
          <a:latin typeface="Arial" pitchFamily="-65" charset="0"/>
          <a:ea typeface="MS PGothic" pitchFamily="34" charset="-128"/>
          <a:cs typeface="ＭＳ Ｐゴシック" pitchFamily="-65" charset="-128"/>
        </a:defRPr>
      </a:lvl2pPr>
      <a:lvl3pPr algn="ctr" defTabSz="4149725" rtl="0" eaLnBrk="0" fontAlgn="base" hangingPunct="0">
        <a:spcBef>
          <a:spcPct val="0"/>
        </a:spcBef>
        <a:spcAft>
          <a:spcPct val="0"/>
        </a:spcAft>
        <a:defRPr sz="12300" b="1">
          <a:solidFill>
            <a:schemeClr val="bg1"/>
          </a:solidFill>
          <a:latin typeface="Arial" pitchFamily="-65" charset="0"/>
          <a:ea typeface="MS PGothic" pitchFamily="34" charset="-128"/>
          <a:cs typeface="ＭＳ Ｐゴシック" pitchFamily="-65" charset="-128"/>
        </a:defRPr>
      </a:lvl3pPr>
      <a:lvl4pPr algn="ctr" defTabSz="4149725" rtl="0" eaLnBrk="0" fontAlgn="base" hangingPunct="0">
        <a:spcBef>
          <a:spcPct val="0"/>
        </a:spcBef>
        <a:spcAft>
          <a:spcPct val="0"/>
        </a:spcAft>
        <a:defRPr sz="12300" b="1">
          <a:solidFill>
            <a:schemeClr val="bg1"/>
          </a:solidFill>
          <a:latin typeface="Arial" pitchFamily="-65" charset="0"/>
          <a:ea typeface="MS PGothic" pitchFamily="34" charset="-128"/>
          <a:cs typeface="ＭＳ Ｐゴシック" pitchFamily="-65" charset="-128"/>
        </a:defRPr>
      </a:lvl4pPr>
      <a:lvl5pPr algn="ctr" defTabSz="4149725" rtl="0" eaLnBrk="0" fontAlgn="base" hangingPunct="0">
        <a:spcBef>
          <a:spcPct val="0"/>
        </a:spcBef>
        <a:spcAft>
          <a:spcPct val="0"/>
        </a:spcAft>
        <a:defRPr sz="12300" b="1">
          <a:solidFill>
            <a:schemeClr val="bg1"/>
          </a:solidFill>
          <a:latin typeface="Arial" pitchFamily="-65" charset="0"/>
          <a:ea typeface="MS PGothic" pitchFamily="34" charset="-128"/>
          <a:cs typeface="ＭＳ Ｐゴシック" pitchFamily="-65" charset="-128"/>
        </a:defRPr>
      </a:lvl5pPr>
      <a:lvl6pPr marL="454503" algn="ctr" defTabSz="4150492" rtl="0" fontAlgn="base">
        <a:spcBef>
          <a:spcPct val="0"/>
        </a:spcBef>
        <a:spcAft>
          <a:spcPct val="0"/>
        </a:spcAft>
        <a:defRPr sz="12300" b="1">
          <a:solidFill>
            <a:schemeClr val="bg1"/>
          </a:solidFill>
          <a:latin typeface="Arial" pitchFamily="-65" charset="0"/>
        </a:defRPr>
      </a:lvl6pPr>
      <a:lvl7pPr marL="909005" algn="ctr" defTabSz="4150492" rtl="0" fontAlgn="base">
        <a:spcBef>
          <a:spcPct val="0"/>
        </a:spcBef>
        <a:spcAft>
          <a:spcPct val="0"/>
        </a:spcAft>
        <a:defRPr sz="12300" b="1">
          <a:solidFill>
            <a:schemeClr val="bg1"/>
          </a:solidFill>
          <a:latin typeface="Arial" pitchFamily="-65" charset="0"/>
        </a:defRPr>
      </a:lvl7pPr>
      <a:lvl8pPr marL="1363508" algn="ctr" defTabSz="4150492" rtl="0" fontAlgn="base">
        <a:spcBef>
          <a:spcPct val="0"/>
        </a:spcBef>
        <a:spcAft>
          <a:spcPct val="0"/>
        </a:spcAft>
        <a:defRPr sz="12300" b="1">
          <a:solidFill>
            <a:schemeClr val="bg1"/>
          </a:solidFill>
          <a:latin typeface="Arial" pitchFamily="-65" charset="0"/>
        </a:defRPr>
      </a:lvl8pPr>
      <a:lvl9pPr marL="1818010" algn="ctr" defTabSz="4150492" rtl="0" fontAlgn="base">
        <a:spcBef>
          <a:spcPct val="0"/>
        </a:spcBef>
        <a:spcAft>
          <a:spcPct val="0"/>
        </a:spcAft>
        <a:defRPr sz="12300" b="1">
          <a:solidFill>
            <a:schemeClr val="bg1"/>
          </a:solidFill>
          <a:latin typeface="Arial" pitchFamily="-65" charset="0"/>
        </a:defRPr>
      </a:lvl9pPr>
    </p:titleStyle>
    <p:bodyStyle>
      <a:lvl1pPr marL="1555750" indent="-1555750" algn="l" defTabSz="4149725" rtl="0" eaLnBrk="0" fontAlgn="base" hangingPunct="0">
        <a:spcBef>
          <a:spcPct val="20000"/>
        </a:spcBef>
        <a:spcAft>
          <a:spcPct val="0"/>
        </a:spcAft>
        <a:defRPr sz="3200">
          <a:solidFill>
            <a:schemeClr val="tx1"/>
          </a:solidFill>
          <a:latin typeface="+mn-lt"/>
          <a:ea typeface="MS PGothic" pitchFamily="34" charset="-128"/>
          <a:cs typeface="ＭＳ Ｐゴシック" pitchFamily="-65" charset="-128"/>
        </a:defRPr>
      </a:lvl1pPr>
      <a:lvl2pPr marL="3371850" indent="-1296988" algn="l" defTabSz="4149725" rtl="0" eaLnBrk="0" fontAlgn="base" hangingPunct="0">
        <a:spcBef>
          <a:spcPct val="20000"/>
        </a:spcBef>
        <a:spcAft>
          <a:spcPct val="0"/>
        </a:spcAft>
        <a:buChar char="–"/>
        <a:defRPr sz="6900">
          <a:solidFill>
            <a:schemeClr val="tx1"/>
          </a:solidFill>
          <a:latin typeface="+mn-lt"/>
          <a:ea typeface="MS PGothic" pitchFamily="34" charset="-128"/>
        </a:defRPr>
      </a:lvl2pPr>
      <a:lvl3pPr marL="5189538" indent="-1039813" algn="l" defTabSz="4149725" rtl="0" eaLnBrk="0" fontAlgn="base" hangingPunct="0">
        <a:spcBef>
          <a:spcPct val="20000"/>
        </a:spcBef>
        <a:spcAft>
          <a:spcPct val="0"/>
        </a:spcAft>
        <a:buChar char="•"/>
        <a:defRPr sz="5900">
          <a:solidFill>
            <a:schemeClr val="tx1"/>
          </a:solidFill>
          <a:latin typeface="+mn-lt"/>
          <a:ea typeface="MS PGothic" pitchFamily="34" charset="-128"/>
        </a:defRPr>
      </a:lvl3pPr>
      <a:lvl4pPr marL="7264400" indent="-1036638" algn="l" defTabSz="4149725" rtl="0" eaLnBrk="0" fontAlgn="base" hangingPunct="0">
        <a:spcBef>
          <a:spcPct val="20000"/>
        </a:spcBef>
        <a:spcAft>
          <a:spcPct val="0"/>
        </a:spcAft>
        <a:buChar char="–"/>
        <a:defRPr sz="4600">
          <a:solidFill>
            <a:schemeClr val="tx1"/>
          </a:solidFill>
          <a:latin typeface="+mn-lt"/>
          <a:ea typeface="MS PGothic" pitchFamily="34" charset="-128"/>
        </a:defRPr>
      </a:lvl4pPr>
      <a:lvl5pPr marL="9340850" indent="-1036638" algn="l" defTabSz="4149725" rtl="0" eaLnBrk="0" fontAlgn="base" hangingPunct="0">
        <a:spcBef>
          <a:spcPct val="20000"/>
        </a:spcBef>
        <a:spcAft>
          <a:spcPct val="0"/>
        </a:spcAft>
        <a:buChar char="»"/>
        <a:defRPr sz="4600">
          <a:solidFill>
            <a:schemeClr val="tx1"/>
          </a:solidFill>
          <a:latin typeface="+mn-lt"/>
          <a:ea typeface="MS PGothic" pitchFamily="34" charset="-128"/>
        </a:defRPr>
      </a:lvl5pPr>
      <a:lvl6pPr marL="9795477" indent="-1036834" algn="l" defTabSz="4150492" rtl="0" fontAlgn="base">
        <a:spcBef>
          <a:spcPct val="20000"/>
        </a:spcBef>
        <a:spcAft>
          <a:spcPct val="0"/>
        </a:spcAft>
        <a:buChar char="»"/>
        <a:defRPr sz="4600">
          <a:solidFill>
            <a:schemeClr val="tx1"/>
          </a:solidFill>
          <a:latin typeface="+mn-lt"/>
          <a:ea typeface="ＭＳ Ｐゴシック" pitchFamily="-65" charset="-128"/>
        </a:defRPr>
      </a:lvl6pPr>
      <a:lvl7pPr marL="10249979" indent="-1036834" algn="l" defTabSz="4150492" rtl="0" fontAlgn="base">
        <a:spcBef>
          <a:spcPct val="20000"/>
        </a:spcBef>
        <a:spcAft>
          <a:spcPct val="0"/>
        </a:spcAft>
        <a:buChar char="»"/>
        <a:defRPr sz="4600">
          <a:solidFill>
            <a:schemeClr val="tx1"/>
          </a:solidFill>
          <a:latin typeface="+mn-lt"/>
          <a:ea typeface="ＭＳ Ｐゴシック" pitchFamily="-65" charset="-128"/>
        </a:defRPr>
      </a:lvl7pPr>
      <a:lvl8pPr marL="10704482" indent="-1036834" algn="l" defTabSz="4150492" rtl="0" fontAlgn="base">
        <a:spcBef>
          <a:spcPct val="20000"/>
        </a:spcBef>
        <a:spcAft>
          <a:spcPct val="0"/>
        </a:spcAft>
        <a:buChar char="»"/>
        <a:defRPr sz="4600">
          <a:solidFill>
            <a:schemeClr val="tx1"/>
          </a:solidFill>
          <a:latin typeface="+mn-lt"/>
          <a:ea typeface="ＭＳ Ｐゴシック" pitchFamily="-65" charset="-128"/>
        </a:defRPr>
      </a:lvl8pPr>
      <a:lvl9pPr marL="11158984" indent="-1036834" algn="l" defTabSz="4150492" rtl="0" fontAlgn="base">
        <a:spcBef>
          <a:spcPct val="20000"/>
        </a:spcBef>
        <a:spcAft>
          <a:spcPct val="0"/>
        </a:spcAft>
        <a:buChar char="»"/>
        <a:defRPr sz="4600">
          <a:solidFill>
            <a:schemeClr val="tx1"/>
          </a:solidFill>
          <a:latin typeface="+mn-lt"/>
          <a:ea typeface="ＭＳ Ｐゴシック" pitchFamily="-65" charset="-128"/>
        </a:defRPr>
      </a:lvl9pPr>
    </p:bodyStyle>
    <p:otherStyle>
      <a:defPPr>
        <a:defRPr lang="en-US"/>
      </a:defPPr>
      <a:lvl1pPr marL="0" algn="l" defTabSz="454503" rtl="0" eaLnBrk="1" latinLnBrk="0" hangingPunct="1">
        <a:defRPr sz="1800" kern="1200">
          <a:solidFill>
            <a:schemeClr val="tx1"/>
          </a:solidFill>
          <a:latin typeface="+mn-lt"/>
          <a:ea typeface="+mn-ea"/>
          <a:cs typeface="+mn-cs"/>
        </a:defRPr>
      </a:lvl1pPr>
      <a:lvl2pPr marL="454503" algn="l" defTabSz="454503" rtl="0" eaLnBrk="1" latinLnBrk="0" hangingPunct="1">
        <a:defRPr sz="1800" kern="1200">
          <a:solidFill>
            <a:schemeClr val="tx1"/>
          </a:solidFill>
          <a:latin typeface="+mn-lt"/>
          <a:ea typeface="+mn-ea"/>
          <a:cs typeface="+mn-cs"/>
        </a:defRPr>
      </a:lvl2pPr>
      <a:lvl3pPr marL="909005" algn="l" defTabSz="454503" rtl="0" eaLnBrk="1" latinLnBrk="0" hangingPunct="1">
        <a:defRPr sz="1800" kern="1200">
          <a:solidFill>
            <a:schemeClr val="tx1"/>
          </a:solidFill>
          <a:latin typeface="+mn-lt"/>
          <a:ea typeface="+mn-ea"/>
          <a:cs typeface="+mn-cs"/>
        </a:defRPr>
      </a:lvl3pPr>
      <a:lvl4pPr marL="1363508" algn="l" defTabSz="454503" rtl="0" eaLnBrk="1" latinLnBrk="0" hangingPunct="1">
        <a:defRPr sz="1800" kern="1200">
          <a:solidFill>
            <a:schemeClr val="tx1"/>
          </a:solidFill>
          <a:latin typeface="+mn-lt"/>
          <a:ea typeface="+mn-ea"/>
          <a:cs typeface="+mn-cs"/>
        </a:defRPr>
      </a:lvl4pPr>
      <a:lvl5pPr marL="1818010" algn="l" defTabSz="454503" rtl="0" eaLnBrk="1" latinLnBrk="0" hangingPunct="1">
        <a:defRPr sz="1800" kern="1200">
          <a:solidFill>
            <a:schemeClr val="tx1"/>
          </a:solidFill>
          <a:latin typeface="+mn-lt"/>
          <a:ea typeface="+mn-ea"/>
          <a:cs typeface="+mn-cs"/>
        </a:defRPr>
      </a:lvl5pPr>
      <a:lvl6pPr marL="2272513" algn="l" defTabSz="454503" rtl="0" eaLnBrk="1" latinLnBrk="0" hangingPunct="1">
        <a:defRPr sz="1800" kern="1200">
          <a:solidFill>
            <a:schemeClr val="tx1"/>
          </a:solidFill>
          <a:latin typeface="+mn-lt"/>
          <a:ea typeface="+mn-ea"/>
          <a:cs typeface="+mn-cs"/>
        </a:defRPr>
      </a:lvl6pPr>
      <a:lvl7pPr marL="2727015" algn="l" defTabSz="454503" rtl="0" eaLnBrk="1" latinLnBrk="0" hangingPunct="1">
        <a:defRPr sz="1800" kern="1200">
          <a:solidFill>
            <a:schemeClr val="tx1"/>
          </a:solidFill>
          <a:latin typeface="+mn-lt"/>
          <a:ea typeface="+mn-ea"/>
          <a:cs typeface="+mn-cs"/>
        </a:defRPr>
      </a:lvl7pPr>
      <a:lvl8pPr marL="3181518" algn="l" defTabSz="454503" rtl="0" eaLnBrk="1" latinLnBrk="0" hangingPunct="1">
        <a:defRPr sz="1800" kern="1200">
          <a:solidFill>
            <a:schemeClr val="tx1"/>
          </a:solidFill>
          <a:latin typeface="+mn-lt"/>
          <a:ea typeface="+mn-ea"/>
          <a:cs typeface="+mn-cs"/>
        </a:defRPr>
      </a:lvl8pPr>
      <a:lvl9pPr marL="3636020" algn="l" defTabSz="45450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50"/>
          <p:cNvSpPr>
            <a:spLocks noChangeArrowheads="1"/>
          </p:cNvSpPr>
          <p:nvPr/>
        </p:nvSpPr>
        <p:spPr bwMode="auto">
          <a:xfrm>
            <a:off x="314325" y="40495538"/>
            <a:ext cx="29464000" cy="1477962"/>
          </a:xfrm>
          <a:prstGeom prst="roundRect">
            <a:avLst>
              <a:gd name="adj" fmla="val 16667"/>
            </a:avLst>
          </a:prstGeom>
          <a:gradFill rotWithShape="1">
            <a:gsLst>
              <a:gs pos="0">
                <a:srgbClr val="2DC752"/>
              </a:gs>
              <a:gs pos="100000">
                <a:srgbClr val="17672A"/>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1" name="AutoShape 59"/>
          <p:cNvSpPr>
            <a:spLocks noChangeArrowheads="1"/>
          </p:cNvSpPr>
          <p:nvPr/>
        </p:nvSpPr>
        <p:spPr bwMode="auto">
          <a:xfrm>
            <a:off x="20375563" y="30353000"/>
            <a:ext cx="9402762" cy="1482725"/>
          </a:xfrm>
          <a:prstGeom prst="roundRect">
            <a:avLst>
              <a:gd name="adj" fmla="val 16667"/>
            </a:avLst>
          </a:prstGeom>
          <a:gradFill rotWithShape="1">
            <a:gsLst>
              <a:gs pos="0">
                <a:srgbClr val="2DC752"/>
              </a:gs>
              <a:gs pos="100000">
                <a:srgbClr val="17672A"/>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2" name="AutoShape 58"/>
          <p:cNvSpPr>
            <a:spLocks noChangeArrowheads="1"/>
          </p:cNvSpPr>
          <p:nvPr/>
        </p:nvSpPr>
        <p:spPr bwMode="auto">
          <a:xfrm>
            <a:off x="20375563" y="23256875"/>
            <a:ext cx="9402762" cy="1477963"/>
          </a:xfrm>
          <a:prstGeom prst="roundRect">
            <a:avLst>
              <a:gd name="adj" fmla="val 16667"/>
            </a:avLst>
          </a:prstGeom>
          <a:gradFill rotWithShape="1">
            <a:gsLst>
              <a:gs pos="0">
                <a:srgbClr val="2DC752"/>
              </a:gs>
              <a:gs pos="100000">
                <a:srgbClr val="17672A"/>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3" name="AutoShape 57"/>
          <p:cNvSpPr>
            <a:spLocks noChangeArrowheads="1"/>
          </p:cNvSpPr>
          <p:nvPr/>
        </p:nvSpPr>
        <p:spPr bwMode="auto">
          <a:xfrm>
            <a:off x="20375563" y="7094538"/>
            <a:ext cx="9402762" cy="1479550"/>
          </a:xfrm>
          <a:prstGeom prst="roundRect">
            <a:avLst>
              <a:gd name="adj" fmla="val 16667"/>
            </a:avLst>
          </a:prstGeom>
          <a:gradFill rotWithShape="1">
            <a:gsLst>
              <a:gs pos="0">
                <a:srgbClr val="2DC752"/>
              </a:gs>
              <a:gs pos="100000">
                <a:srgbClr val="17672A"/>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4" name="AutoShape 56"/>
          <p:cNvSpPr>
            <a:spLocks noChangeArrowheads="1"/>
          </p:cNvSpPr>
          <p:nvPr/>
        </p:nvSpPr>
        <p:spPr bwMode="auto">
          <a:xfrm>
            <a:off x="10344150" y="7094538"/>
            <a:ext cx="9404350" cy="1479550"/>
          </a:xfrm>
          <a:prstGeom prst="roundRect">
            <a:avLst>
              <a:gd name="adj" fmla="val 16667"/>
            </a:avLst>
          </a:prstGeom>
          <a:gradFill rotWithShape="1">
            <a:gsLst>
              <a:gs pos="0">
                <a:srgbClr val="2DC752"/>
              </a:gs>
              <a:gs pos="100000">
                <a:srgbClr val="17672A"/>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5" name="AutoShape 55"/>
          <p:cNvSpPr>
            <a:spLocks noChangeArrowheads="1"/>
          </p:cNvSpPr>
          <p:nvPr/>
        </p:nvSpPr>
        <p:spPr bwMode="auto">
          <a:xfrm>
            <a:off x="314325" y="20300950"/>
            <a:ext cx="9402763" cy="1479550"/>
          </a:xfrm>
          <a:prstGeom prst="roundRect">
            <a:avLst>
              <a:gd name="adj" fmla="val 16667"/>
            </a:avLst>
          </a:prstGeom>
          <a:gradFill rotWithShape="1">
            <a:gsLst>
              <a:gs pos="0">
                <a:srgbClr val="2DC752"/>
              </a:gs>
              <a:gs pos="100000">
                <a:srgbClr val="17672A"/>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6" name="AutoShape 54"/>
          <p:cNvSpPr>
            <a:spLocks noChangeArrowheads="1"/>
          </p:cNvSpPr>
          <p:nvPr/>
        </p:nvSpPr>
        <p:spPr bwMode="auto">
          <a:xfrm>
            <a:off x="314325" y="504825"/>
            <a:ext cx="29464000" cy="5407025"/>
          </a:xfrm>
          <a:prstGeom prst="roundRect">
            <a:avLst>
              <a:gd name="adj" fmla="val 16667"/>
            </a:avLst>
          </a:prstGeom>
          <a:gradFill rotWithShape="1">
            <a:gsLst>
              <a:gs pos="0">
                <a:srgbClr val="17672A"/>
              </a:gs>
              <a:gs pos="100000">
                <a:srgbClr val="2DC752"/>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7" name="Rectangle 41"/>
          <p:cNvSpPr>
            <a:spLocks noChangeArrowheads="1"/>
          </p:cNvSpPr>
          <p:nvPr/>
        </p:nvSpPr>
        <p:spPr bwMode="auto">
          <a:xfrm>
            <a:off x="247650" y="504825"/>
            <a:ext cx="29592588" cy="540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72966" tIns="86483" rIns="172966" bIns="86483" anchor="ct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r>
              <a:rPr lang="en-US" altLang="en-US" sz="9000" b="1">
                <a:solidFill>
                  <a:schemeClr val="bg1"/>
                </a:solidFill>
              </a:rPr>
              <a:t>Poster Title</a:t>
            </a:r>
            <a:r>
              <a:rPr lang="en-US" altLang="en-US" sz="12300" b="1">
                <a:solidFill>
                  <a:schemeClr val="bg1"/>
                </a:solidFill>
              </a:rPr>
              <a:t/>
            </a:r>
            <a:br>
              <a:rPr lang="en-US" altLang="en-US" sz="12300" b="1">
                <a:solidFill>
                  <a:schemeClr val="bg1"/>
                </a:solidFill>
              </a:rPr>
            </a:br>
            <a:r>
              <a:rPr lang="en-US" altLang="en-US" sz="4600" b="1">
                <a:solidFill>
                  <a:schemeClr val="bg1"/>
                </a:solidFill>
              </a:rPr>
              <a:t>Researchers’/Presenters’ Names</a:t>
            </a:r>
            <a:br>
              <a:rPr lang="en-US" altLang="en-US" sz="4600" b="1">
                <a:solidFill>
                  <a:schemeClr val="bg1"/>
                </a:solidFill>
              </a:rPr>
            </a:br>
            <a:r>
              <a:rPr lang="en-US" altLang="en-US" sz="4200" b="1">
                <a:solidFill>
                  <a:schemeClr val="bg1"/>
                </a:solidFill>
              </a:rPr>
              <a:t>Institution/Organization/Company</a:t>
            </a:r>
          </a:p>
        </p:txBody>
      </p:sp>
      <p:sp>
        <p:nvSpPr>
          <p:cNvPr id="2058" name="AutoShape 51"/>
          <p:cNvSpPr>
            <a:spLocks noChangeArrowheads="1"/>
          </p:cNvSpPr>
          <p:nvPr/>
        </p:nvSpPr>
        <p:spPr bwMode="auto">
          <a:xfrm>
            <a:off x="890588" y="1668463"/>
            <a:ext cx="3446462" cy="3546475"/>
          </a:xfrm>
          <a:prstGeom prst="roundRect">
            <a:avLst>
              <a:gd name="adj" fmla="val 16667"/>
            </a:avLst>
          </a:prstGeom>
          <a:solidFill>
            <a:srgbClr val="80C486"/>
          </a:solidFill>
          <a:ln w="25400">
            <a:solidFill>
              <a:srgbClr val="17672A"/>
            </a:solidFill>
            <a:prstDash val="sysDot"/>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59" name="AutoShape 47"/>
          <p:cNvSpPr>
            <a:spLocks noChangeArrowheads="1"/>
          </p:cNvSpPr>
          <p:nvPr/>
        </p:nvSpPr>
        <p:spPr bwMode="auto">
          <a:xfrm>
            <a:off x="314325" y="7094538"/>
            <a:ext cx="9402763" cy="1479550"/>
          </a:xfrm>
          <a:prstGeom prst="roundRect">
            <a:avLst>
              <a:gd name="adj" fmla="val 16667"/>
            </a:avLst>
          </a:prstGeom>
          <a:gradFill rotWithShape="1">
            <a:gsLst>
              <a:gs pos="0">
                <a:srgbClr val="2DC752"/>
              </a:gs>
              <a:gs pos="100000">
                <a:srgbClr val="17672A"/>
              </a:gs>
            </a:gsLst>
            <a:lin ang="5400000" scaled="1"/>
          </a:gradFill>
          <a:ln w="25400">
            <a:solidFill>
              <a:srgbClr val="17672A"/>
            </a:solidFill>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graphicFrame>
        <p:nvGraphicFramePr>
          <p:cNvPr id="2060" name="Object 2"/>
          <p:cNvGraphicFramePr>
            <a:graphicFrameLocks noChangeAspect="1"/>
          </p:cNvGraphicFramePr>
          <p:nvPr>
            <p:ph sz="half" idx="1"/>
          </p:nvPr>
        </p:nvGraphicFramePr>
        <p:xfrm>
          <a:off x="10677525" y="9659938"/>
          <a:ext cx="8821738" cy="5711825"/>
        </p:xfrm>
        <a:graphic>
          <a:graphicData uri="http://schemas.openxmlformats.org/presentationml/2006/ole">
            <mc:AlternateContent xmlns:mc="http://schemas.openxmlformats.org/markup-compatibility/2006">
              <mc:Choice xmlns:v="urn:schemas-microsoft-com:vml" Requires="v">
                <p:oleObj spid="_x0000_s2085" name="Chart" r:id="rId3" imgW="11792102" imgH="7019849" progId="MSGraph.Chart.8">
                  <p:embed followColorScheme="full"/>
                </p:oleObj>
              </mc:Choice>
              <mc:Fallback>
                <p:oleObj name="Chart" r:id="rId3" imgW="11792102" imgH="7019849"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7525" y="9659938"/>
                        <a:ext cx="8821738" cy="571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1" name="Text Box 4"/>
          <p:cNvSpPr txBox="1">
            <a:spLocks noChangeArrowheads="1"/>
          </p:cNvSpPr>
          <p:nvPr/>
        </p:nvSpPr>
        <p:spPr bwMode="auto">
          <a:xfrm>
            <a:off x="10213975" y="7131050"/>
            <a:ext cx="9571038"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5700" b="1">
                <a:solidFill>
                  <a:schemeClr val="bg1"/>
                </a:solidFill>
              </a:rPr>
              <a:t>Methods</a:t>
            </a:r>
          </a:p>
        </p:txBody>
      </p:sp>
      <p:sp>
        <p:nvSpPr>
          <p:cNvPr id="2062" name="Text Box 5"/>
          <p:cNvSpPr txBox="1">
            <a:spLocks noChangeArrowheads="1"/>
          </p:cNvSpPr>
          <p:nvPr/>
        </p:nvSpPr>
        <p:spPr bwMode="auto">
          <a:xfrm>
            <a:off x="76200" y="7011988"/>
            <a:ext cx="95281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5700" b="1">
                <a:solidFill>
                  <a:schemeClr val="bg1"/>
                </a:solidFill>
              </a:rPr>
              <a:t>Abstract</a:t>
            </a:r>
            <a:r>
              <a:rPr lang="en-US" altLang="en-US" sz="6900" b="1">
                <a:solidFill>
                  <a:schemeClr val="bg1"/>
                </a:solidFill>
              </a:rPr>
              <a:t> </a:t>
            </a:r>
            <a:r>
              <a:rPr lang="en-US" altLang="en-US" sz="3400" b="1">
                <a:solidFill>
                  <a:schemeClr val="bg1"/>
                </a:solidFill>
              </a:rPr>
              <a:t>(Click on the text to edit)</a:t>
            </a:r>
          </a:p>
        </p:txBody>
      </p:sp>
      <p:sp>
        <p:nvSpPr>
          <p:cNvPr id="2063" name="Text Box 6"/>
          <p:cNvSpPr txBox="1">
            <a:spLocks noChangeArrowheads="1"/>
          </p:cNvSpPr>
          <p:nvPr/>
        </p:nvSpPr>
        <p:spPr bwMode="auto">
          <a:xfrm>
            <a:off x="187325" y="20356513"/>
            <a:ext cx="9529763"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5700" b="1">
                <a:solidFill>
                  <a:schemeClr val="bg1"/>
                </a:solidFill>
              </a:rPr>
              <a:t>Objectives</a:t>
            </a:r>
          </a:p>
        </p:txBody>
      </p:sp>
      <p:sp>
        <p:nvSpPr>
          <p:cNvPr id="2064" name="Text Box 7"/>
          <p:cNvSpPr txBox="1">
            <a:spLocks noChangeArrowheads="1"/>
          </p:cNvSpPr>
          <p:nvPr/>
        </p:nvSpPr>
        <p:spPr bwMode="auto">
          <a:xfrm>
            <a:off x="20250150" y="7131050"/>
            <a:ext cx="9528175"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5700" b="1">
                <a:solidFill>
                  <a:schemeClr val="bg1"/>
                </a:solidFill>
              </a:rPr>
              <a:t>Results</a:t>
            </a:r>
          </a:p>
        </p:txBody>
      </p:sp>
      <p:sp>
        <p:nvSpPr>
          <p:cNvPr id="2065" name="Text Box 8"/>
          <p:cNvSpPr txBox="1">
            <a:spLocks noChangeArrowheads="1"/>
          </p:cNvSpPr>
          <p:nvPr/>
        </p:nvSpPr>
        <p:spPr bwMode="auto">
          <a:xfrm>
            <a:off x="20250150" y="23312438"/>
            <a:ext cx="95281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5700" b="1">
                <a:solidFill>
                  <a:schemeClr val="bg1"/>
                </a:solidFill>
              </a:rPr>
              <a:t>Conclusions</a:t>
            </a:r>
          </a:p>
        </p:txBody>
      </p:sp>
      <p:sp>
        <p:nvSpPr>
          <p:cNvPr id="2066" name="Text Box 9"/>
          <p:cNvSpPr txBox="1">
            <a:spLocks noChangeArrowheads="1"/>
          </p:cNvSpPr>
          <p:nvPr/>
        </p:nvSpPr>
        <p:spPr bwMode="auto">
          <a:xfrm>
            <a:off x="20250150" y="30391100"/>
            <a:ext cx="95281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5700" b="1">
                <a:solidFill>
                  <a:schemeClr val="bg1"/>
                </a:solidFill>
              </a:rPr>
              <a:t>References</a:t>
            </a:r>
          </a:p>
        </p:txBody>
      </p:sp>
      <p:sp>
        <p:nvSpPr>
          <p:cNvPr id="2067" name="Rectangle 10"/>
          <p:cNvSpPr>
            <a:spLocks noChangeArrowheads="1"/>
          </p:cNvSpPr>
          <p:nvPr/>
        </p:nvSpPr>
        <p:spPr bwMode="auto">
          <a:xfrm>
            <a:off x="20250150" y="32381825"/>
            <a:ext cx="9528175"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lstStyle>
            <a:lvl1pPr marL="441325" indent="-441325"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algn="l" eaLnBrk="1" hangingPunct="1">
              <a:spcBef>
                <a:spcPct val="20000"/>
              </a:spcBef>
              <a:buFontTx/>
              <a:buAutoNum type="arabicPeriod"/>
            </a:pPr>
            <a:r>
              <a:rPr lang="en-US" altLang="en-US" sz="2700">
                <a:solidFill>
                  <a:schemeClr val="tx1"/>
                </a:solidFill>
              </a:rPr>
              <a:t>Journal Article, </a:t>
            </a:r>
            <a:r>
              <a:rPr lang="en-US" altLang="en-US" sz="2700" i="1">
                <a:solidFill>
                  <a:schemeClr val="tx1"/>
                </a:solidFill>
              </a:rPr>
              <a:t>Name of Journal</a:t>
            </a:r>
            <a:endParaRPr lang="en-US" altLang="en-US" sz="2700">
              <a:solidFill>
                <a:schemeClr val="tx1"/>
              </a:solidFill>
            </a:endParaRPr>
          </a:p>
          <a:p>
            <a:pPr algn="l" eaLnBrk="1" hangingPunct="1">
              <a:spcBef>
                <a:spcPct val="20000"/>
              </a:spcBef>
              <a:buFontTx/>
              <a:buAutoNum type="arabicPeriod"/>
            </a:pPr>
            <a:r>
              <a:rPr lang="en-US" altLang="en-US" sz="2700">
                <a:solidFill>
                  <a:schemeClr val="tx1"/>
                </a:solidFill>
              </a:rPr>
              <a:t>Journal Article, </a:t>
            </a:r>
            <a:r>
              <a:rPr lang="en-US" altLang="en-US" sz="2700" i="1">
                <a:solidFill>
                  <a:schemeClr val="tx1"/>
                </a:solidFill>
              </a:rPr>
              <a:t>Name of Journal</a:t>
            </a:r>
            <a:endParaRPr lang="en-US" altLang="en-US" sz="2700">
              <a:solidFill>
                <a:schemeClr val="tx1"/>
              </a:solidFill>
            </a:endParaRPr>
          </a:p>
          <a:p>
            <a:pPr algn="l" eaLnBrk="1" hangingPunct="1">
              <a:spcBef>
                <a:spcPct val="20000"/>
              </a:spcBef>
              <a:buFontTx/>
              <a:buAutoNum type="arabicPeriod"/>
            </a:pPr>
            <a:r>
              <a:rPr lang="en-US" altLang="en-US" sz="2700">
                <a:solidFill>
                  <a:schemeClr val="tx1"/>
                </a:solidFill>
              </a:rPr>
              <a:t>Journal Article, </a:t>
            </a:r>
            <a:r>
              <a:rPr lang="en-US" altLang="en-US" sz="2700" i="1">
                <a:solidFill>
                  <a:schemeClr val="tx1"/>
                </a:solidFill>
              </a:rPr>
              <a:t>Name of Journal</a:t>
            </a:r>
            <a:endParaRPr lang="en-US" altLang="en-US" sz="2700">
              <a:solidFill>
                <a:schemeClr val="tx1"/>
              </a:solidFill>
            </a:endParaRPr>
          </a:p>
          <a:p>
            <a:pPr algn="l" eaLnBrk="1" hangingPunct="1">
              <a:spcBef>
                <a:spcPct val="20000"/>
              </a:spcBef>
              <a:buFontTx/>
              <a:buAutoNum type="arabicPeriod"/>
            </a:pPr>
            <a:r>
              <a:rPr lang="en-US" altLang="en-US" sz="2700">
                <a:solidFill>
                  <a:schemeClr val="tx1"/>
                </a:solidFill>
              </a:rPr>
              <a:t>Journal Article, </a:t>
            </a:r>
            <a:r>
              <a:rPr lang="en-US" altLang="en-US" sz="2700" i="1">
                <a:solidFill>
                  <a:schemeClr val="tx1"/>
                </a:solidFill>
              </a:rPr>
              <a:t>Name of Journal</a:t>
            </a:r>
            <a:endParaRPr lang="en-US" altLang="en-US" sz="2700">
              <a:solidFill>
                <a:schemeClr val="tx1"/>
              </a:solidFill>
            </a:endParaRPr>
          </a:p>
        </p:txBody>
      </p:sp>
      <p:sp>
        <p:nvSpPr>
          <p:cNvPr id="2068" name="Rectangle 13"/>
          <p:cNvSpPr>
            <a:spLocks noChangeArrowheads="1"/>
          </p:cNvSpPr>
          <p:nvPr/>
        </p:nvSpPr>
        <p:spPr bwMode="auto">
          <a:xfrm>
            <a:off x="250825" y="22863175"/>
            <a:ext cx="9574213" cy="1108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lstStyle>
            <a:lvl1pPr marL="1565275" indent="-1565275"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algn="l" eaLnBrk="1" hangingPunct="1">
              <a:spcBef>
                <a:spcPct val="20000"/>
              </a:spcBef>
            </a:pPr>
            <a:endParaRPr lang="nl-NL" altLang="en-US" sz="3200">
              <a:solidFill>
                <a:schemeClr val="tx1"/>
              </a:solidFill>
            </a:endParaRPr>
          </a:p>
        </p:txBody>
      </p:sp>
      <p:sp>
        <p:nvSpPr>
          <p:cNvPr id="2069" name="Text Box 14"/>
          <p:cNvSpPr txBox="1">
            <a:spLocks noChangeArrowheads="1"/>
          </p:cNvSpPr>
          <p:nvPr/>
        </p:nvSpPr>
        <p:spPr bwMode="auto">
          <a:xfrm>
            <a:off x="250825" y="23058438"/>
            <a:ext cx="9574213" cy="326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endParaRPr lang="nl-NL" altLang="en-US" sz="20200"/>
          </a:p>
        </p:txBody>
      </p:sp>
      <p:sp>
        <p:nvSpPr>
          <p:cNvPr id="2070" name="Text Box 15"/>
          <p:cNvSpPr txBox="1">
            <a:spLocks noChangeArrowheads="1"/>
          </p:cNvSpPr>
          <p:nvPr/>
        </p:nvSpPr>
        <p:spPr bwMode="auto">
          <a:xfrm>
            <a:off x="250825" y="22369463"/>
            <a:ext cx="9402763"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algn="l" eaLnBrk="1" hangingPunct="1">
              <a:spcBef>
                <a:spcPct val="50000"/>
              </a:spcBef>
            </a:pPr>
            <a:r>
              <a:rPr lang="en-US" altLang="en-US" sz="3800">
                <a:solidFill>
                  <a:schemeClr val="tx1"/>
                </a:solidFill>
              </a:rPr>
              <a:t>Copy and paste your text content here, adjusting the font size to fit.</a:t>
            </a:r>
          </a:p>
          <a:p>
            <a:pPr algn="l" eaLnBrk="1" hangingPunct="1">
              <a:spcBef>
                <a:spcPct val="50000"/>
              </a:spcBef>
            </a:pPr>
            <a:endParaRPr lang="en-US" altLang="en-US" sz="3800">
              <a:solidFill>
                <a:schemeClr val="tx1"/>
              </a:solidFill>
            </a:endParaRPr>
          </a:p>
          <a:p>
            <a:pPr algn="l" eaLnBrk="1" hangingPunct="1">
              <a:spcBef>
                <a:spcPct val="50000"/>
              </a:spcBef>
            </a:pPr>
            <a:endParaRPr lang="en-US" altLang="en-US" sz="3800">
              <a:solidFill>
                <a:schemeClr val="tx1"/>
              </a:solidFill>
            </a:endParaRPr>
          </a:p>
        </p:txBody>
      </p:sp>
      <p:sp>
        <p:nvSpPr>
          <p:cNvPr id="2071" name="Text Box 21"/>
          <p:cNvSpPr txBox="1">
            <a:spLocks noChangeArrowheads="1"/>
          </p:cNvSpPr>
          <p:nvPr/>
        </p:nvSpPr>
        <p:spPr bwMode="auto">
          <a:xfrm>
            <a:off x="250825" y="9366250"/>
            <a:ext cx="9402763" cy="788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algn="l" eaLnBrk="1" hangingPunct="1">
              <a:spcBef>
                <a:spcPct val="50000"/>
              </a:spcBef>
            </a:pPr>
            <a:r>
              <a:rPr lang="en-US" altLang="en-US" sz="3800">
                <a:solidFill>
                  <a:schemeClr val="tx1"/>
                </a:solidFill>
              </a:rPr>
              <a:t>Copy and paste your text content here, adjusting the font size to fit.</a:t>
            </a:r>
          </a:p>
          <a:p>
            <a:pPr algn="l" eaLnBrk="1" hangingPunct="1">
              <a:spcBef>
                <a:spcPct val="50000"/>
              </a:spcBef>
            </a:pPr>
            <a:r>
              <a:rPr lang="en-US" altLang="en-US" sz="3800">
                <a:solidFill>
                  <a:schemeClr val="tx1"/>
                </a:solidFill>
              </a:rPr>
              <a:t>Take care with fonts. </a:t>
            </a:r>
            <a:br>
              <a:rPr lang="en-US" altLang="en-US" sz="3800">
                <a:solidFill>
                  <a:schemeClr val="tx1"/>
                </a:solidFill>
              </a:rPr>
            </a:br>
            <a:r>
              <a:rPr lang="en-US" altLang="en-US" sz="3800">
                <a:solidFill>
                  <a:schemeClr val="tx1"/>
                </a:solidFill>
              </a:rPr>
              <a:t>We suggest “Arial” as a sans-serif font, </a:t>
            </a:r>
            <a:br>
              <a:rPr lang="en-US" altLang="en-US" sz="3800">
                <a:solidFill>
                  <a:schemeClr val="tx1"/>
                </a:solidFill>
              </a:rPr>
            </a:br>
            <a:r>
              <a:rPr lang="en-US" altLang="en-US" sz="3800">
                <a:solidFill>
                  <a:schemeClr val="tx1"/>
                </a:solidFill>
                <a:latin typeface="Times" pitchFamily="-65" charset="0"/>
              </a:rPr>
              <a:t>or “Time Roman” (not “Time New Roman”) for a serif font.</a:t>
            </a:r>
          </a:p>
          <a:p>
            <a:pPr algn="l" eaLnBrk="1" hangingPunct="1">
              <a:spcBef>
                <a:spcPct val="50000"/>
              </a:spcBef>
            </a:pPr>
            <a:r>
              <a:rPr lang="en-US" altLang="en-US" sz="3800">
                <a:solidFill>
                  <a:schemeClr val="tx1"/>
                </a:solidFill>
              </a:rPr>
              <a:t>Use the “Symbol” font for Greek characters.</a:t>
            </a:r>
          </a:p>
          <a:p>
            <a:pPr algn="l" eaLnBrk="1" hangingPunct="1">
              <a:spcBef>
                <a:spcPct val="50000"/>
              </a:spcBef>
            </a:pPr>
            <a:endParaRPr lang="en-US" altLang="en-US" sz="3600">
              <a:solidFill>
                <a:schemeClr val="tx1"/>
              </a:solidFill>
            </a:endParaRPr>
          </a:p>
          <a:p>
            <a:pPr algn="l" eaLnBrk="1" hangingPunct="1">
              <a:spcBef>
                <a:spcPct val="50000"/>
              </a:spcBef>
            </a:pPr>
            <a:endParaRPr lang="en-US" altLang="en-US" sz="3600">
              <a:solidFill>
                <a:schemeClr val="tx1"/>
              </a:solidFill>
            </a:endParaRPr>
          </a:p>
          <a:p>
            <a:pPr algn="l" eaLnBrk="1" hangingPunct="1">
              <a:spcBef>
                <a:spcPct val="50000"/>
              </a:spcBef>
            </a:pPr>
            <a:endParaRPr lang="en-US" altLang="en-US" sz="3600">
              <a:solidFill>
                <a:schemeClr val="tx1"/>
              </a:solidFill>
            </a:endParaRPr>
          </a:p>
        </p:txBody>
      </p:sp>
      <p:sp>
        <p:nvSpPr>
          <p:cNvPr id="2072" name="Text Box 23"/>
          <p:cNvSpPr txBox="1">
            <a:spLocks noChangeArrowheads="1"/>
          </p:cNvSpPr>
          <p:nvPr/>
        </p:nvSpPr>
        <p:spPr bwMode="auto">
          <a:xfrm>
            <a:off x="20250150" y="9659938"/>
            <a:ext cx="94202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algn="l" eaLnBrk="1" hangingPunct="1">
              <a:spcBef>
                <a:spcPct val="50000"/>
              </a:spcBef>
            </a:pPr>
            <a:r>
              <a:rPr lang="en-US" altLang="en-US" sz="3800">
                <a:solidFill>
                  <a:schemeClr val="tx1"/>
                </a:solidFill>
              </a:rPr>
              <a:t>Copy and paste your text content here, adjusting the font size to fit.</a:t>
            </a:r>
          </a:p>
          <a:p>
            <a:pPr algn="l" eaLnBrk="1" hangingPunct="1">
              <a:spcBef>
                <a:spcPct val="50000"/>
              </a:spcBef>
            </a:pPr>
            <a:endParaRPr lang="en-US" altLang="en-US" sz="3800">
              <a:solidFill>
                <a:schemeClr val="tx1"/>
              </a:solidFill>
            </a:endParaRPr>
          </a:p>
        </p:txBody>
      </p:sp>
      <p:sp>
        <p:nvSpPr>
          <p:cNvPr id="2073" name="Text Box 25"/>
          <p:cNvSpPr txBox="1">
            <a:spLocks noChangeArrowheads="1"/>
          </p:cNvSpPr>
          <p:nvPr/>
        </p:nvSpPr>
        <p:spPr bwMode="auto">
          <a:xfrm>
            <a:off x="20250150" y="25285700"/>
            <a:ext cx="9528175"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algn="l" eaLnBrk="1" hangingPunct="1">
              <a:spcBef>
                <a:spcPct val="50000"/>
              </a:spcBef>
            </a:pPr>
            <a:r>
              <a:rPr lang="en-US" altLang="en-US" sz="3800">
                <a:solidFill>
                  <a:schemeClr val="tx1"/>
                </a:solidFill>
              </a:rPr>
              <a:t>Copy and paste your text content here, adjusting the font size to fit.</a:t>
            </a:r>
          </a:p>
          <a:p>
            <a:pPr algn="l" eaLnBrk="1" hangingPunct="1">
              <a:spcBef>
                <a:spcPct val="50000"/>
              </a:spcBef>
            </a:pPr>
            <a:endParaRPr lang="en-US" altLang="en-US" sz="3800">
              <a:solidFill>
                <a:schemeClr val="tx1"/>
              </a:solidFill>
            </a:endParaRPr>
          </a:p>
          <a:p>
            <a:pPr algn="l" eaLnBrk="1" hangingPunct="1">
              <a:spcBef>
                <a:spcPct val="50000"/>
              </a:spcBef>
            </a:pPr>
            <a:endParaRPr lang="en-US" altLang="en-US" sz="3800">
              <a:solidFill>
                <a:schemeClr val="tx1"/>
              </a:solidFill>
            </a:endParaRPr>
          </a:p>
        </p:txBody>
      </p:sp>
      <p:sp>
        <p:nvSpPr>
          <p:cNvPr id="2074" name="Rectangle 27"/>
          <p:cNvSpPr>
            <a:spLocks noChangeArrowheads="1"/>
          </p:cNvSpPr>
          <p:nvPr/>
        </p:nvSpPr>
        <p:spPr bwMode="auto">
          <a:xfrm>
            <a:off x="250825" y="40452675"/>
            <a:ext cx="24826913"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nchor="ct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r>
              <a:rPr lang="en-US" altLang="en-US" sz="4600" b="1">
                <a:solidFill>
                  <a:schemeClr val="bg1"/>
                </a:solidFill>
              </a:rPr>
              <a:t>                                 </a:t>
            </a:r>
            <a:r>
              <a:rPr lang="en-US" altLang="en-US" sz="3400" b="1">
                <a:solidFill>
                  <a:schemeClr val="bg1"/>
                </a:solidFill>
              </a:rPr>
              <a:t>Insert Footer or Copyright Information Here</a:t>
            </a:r>
            <a:endParaRPr lang="en-US" altLang="en-US" sz="3400" b="1" i="1">
              <a:solidFill>
                <a:schemeClr val="bg1"/>
              </a:solidFill>
            </a:endParaRPr>
          </a:p>
        </p:txBody>
      </p:sp>
      <p:sp>
        <p:nvSpPr>
          <p:cNvPr id="2075" name="Text Box 34"/>
          <p:cNvSpPr txBox="1">
            <a:spLocks noChangeArrowheads="1"/>
          </p:cNvSpPr>
          <p:nvPr/>
        </p:nvSpPr>
        <p:spPr bwMode="auto">
          <a:xfrm>
            <a:off x="10175875" y="15371763"/>
            <a:ext cx="957262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2966" tIns="86483" rIns="172966" bIns="86483">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algn="l" eaLnBrk="1" hangingPunct="1">
              <a:spcBef>
                <a:spcPct val="50000"/>
              </a:spcBef>
            </a:pPr>
            <a:r>
              <a:rPr lang="en-US" altLang="en-US" sz="3800">
                <a:solidFill>
                  <a:schemeClr val="tx1"/>
                </a:solidFill>
              </a:rPr>
              <a:t>Copy and paste your text content here, adjusting the font size to fit.</a:t>
            </a:r>
          </a:p>
        </p:txBody>
      </p:sp>
      <p:sp>
        <p:nvSpPr>
          <p:cNvPr id="2076" name="Text Box 43"/>
          <p:cNvSpPr txBox="1">
            <a:spLocks noChangeArrowheads="1"/>
          </p:cNvSpPr>
          <p:nvPr/>
        </p:nvSpPr>
        <p:spPr bwMode="auto">
          <a:xfrm>
            <a:off x="10282238" y="17425988"/>
            <a:ext cx="9402762" cy="19661187"/>
          </a:xfrm>
          <a:prstGeom prst="rect">
            <a:avLst/>
          </a:prstGeom>
          <a:solidFill>
            <a:srgbClr val="FFFFE9"/>
          </a:solidFill>
          <a:ln w="28575">
            <a:solidFill>
              <a:srgbClr val="C40E4F"/>
            </a:solidFill>
            <a:miter lim="800000"/>
            <a:headEnd/>
            <a:tailEnd/>
          </a:ln>
        </p:spPr>
        <p:txBody>
          <a:bodyPr lIns="172966" tIns="172992" rIns="172966" bIns="172992">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6100" b="1">
                <a:solidFill>
                  <a:srgbClr val="C40E4F"/>
                </a:solidFill>
              </a:rPr>
              <a:t>Tips for Inserting Graphs or Images</a:t>
            </a:r>
          </a:p>
          <a:p>
            <a:pPr algn="l" eaLnBrk="1" hangingPunct="1">
              <a:spcBef>
                <a:spcPct val="50000"/>
              </a:spcBef>
            </a:pPr>
            <a:r>
              <a:rPr lang="en-US" altLang="en-US" sz="3800" b="1">
                <a:solidFill>
                  <a:srgbClr val="C40E4F"/>
                </a:solidFill>
              </a:rPr>
              <a:t>Note:</a:t>
            </a:r>
            <a:r>
              <a:rPr lang="en-US" altLang="en-US" sz="3800">
                <a:solidFill>
                  <a:srgbClr val="C40E4F"/>
                </a:solidFill>
              </a:rPr>
              <a:t> Skip the following procedure if your graphs were created in PowerPoint®, Illustrator (eps file) or Excel.</a:t>
            </a:r>
          </a:p>
          <a:p>
            <a:pPr algn="l" eaLnBrk="1" hangingPunct="1">
              <a:spcBef>
                <a:spcPct val="50000"/>
              </a:spcBef>
            </a:pPr>
            <a:r>
              <a:rPr lang="en-US" altLang="en-US" sz="3800" b="1">
                <a:solidFill>
                  <a:schemeClr val="tx1"/>
                </a:solidFill>
              </a:rPr>
              <a:t>Image checking procedure:</a:t>
            </a:r>
            <a:r>
              <a:rPr lang="en-US" altLang="en-US" sz="3800">
                <a:solidFill>
                  <a:schemeClr val="tx1"/>
                </a:solidFill>
              </a:rPr>
              <a:t> After you insert the image (72 dpi screen resolution) and resize to fit, right click on it and select </a:t>
            </a:r>
            <a:r>
              <a:rPr lang="en-US" altLang="en-US" sz="3800" b="1">
                <a:solidFill>
                  <a:schemeClr val="tx1"/>
                </a:solidFill>
              </a:rPr>
              <a:t>Format Picture</a:t>
            </a:r>
            <a:r>
              <a:rPr lang="en-US" altLang="en-US" sz="3800">
                <a:solidFill>
                  <a:schemeClr val="tx1"/>
                </a:solidFill>
              </a:rPr>
              <a:t>.) When the pop-up window comes up, click on </a:t>
            </a:r>
            <a:r>
              <a:rPr lang="en-US" altLang="en-US" sz="3800" b="1">
                <a:solidFill>
                  <a:srgbClr val="C40E4F"/>
                </a:solidFill>
              </a:rPr>
              <a:t>size</a:t>
            </a:r>
            <a:r>
              <a:rPr lang="en-US" altLang="en-US" sz="3800">
                <a:solidFill>
                  <a:schemeClr val="tx1"/>
                </a:solidFill>
              </a:rPr>
              <a:t> and check the </a:t>
            </a:r>
            <a:r>
              <a:rPr lang="en-US" altLang="en-US" sz="3800" b="1">
                <a:solidFill>
                  <a:srgbClr val="C40E4F"/>
                </a:solidFill>
              </a:rPr>
              <a:t>scale</a:t>
            </a:r>
            <a:r>
              <a:rPr lang="en-US" altLang="en-US" sz="3800">
                <a:solidFill>
                  <a:schemeClr val="tx1"/>
                </a:solidFill>
              </a:rPr>
              <a:t>. The image will print better if its width and height scale is at </a:t>
            </a:r>
            <a:r>
              <a:rPr lang="en-US" altLang="en-US" sz="3800" b="1">
                <a:solidFill>
                  <a:srgbClr val="C40E4F"/>
                </a:solidFill>
              </a:rPr>
              <a:t>25% or lower</a:t>
            </a:r>
            <a:r>
              <a:rPr lang="en-US" altLang="en-US" sz="3800">
                <a:solidFill>
                  <a:schemeClr val="tx1"/>
                </a:solidFill>
              </a:rPr>
              <a:t> (20% or 10%, etc.) </a:t>
            </a:r>
          </a:p>
          <a:p>
            <a:pPr algn="l" eaLnBrk="1" hangingPunct="1">
              <a:spcBef>
                <a:spcPct val="50000"/>
              </a:spcBef>
            </a:pPr>
            <a:r>
              <a:rPr lang="en-US" altLang="en-US" sz="3800">
                <a:solidFill>
                  <a:schemeClr val="tx1"/>
                </a:solidFill>
              </a:rPr>
              <a:t>If the scale of the image is higher than 25%, try to replace it with a larger size (more dpi, e.g. 300dpi) image if possible. (</a:t>
            </a:r>
            <a:r>
              <a:rPr lang="en-US" altLang="en-US" sz="3800" b="1">
                <a:solidFill>
                  <a:schemeClr val="tx1"/>
                </a:solidFill>
              </a:rPr>
              <a:t>Note</a:t>
            </a:r>
            <a:r>
              <a:rPr lang="en-US" altLang="en-US" sz="3800">
                <a:solidFill>
                  <a:schemeClr val="tx1"/>
                </a:solidFill>
              </a:rPr>
              <a:t>: This should not be done by manually stretching the image to a larger size.)</a:t>
            </a:r>
          </a:p>
          <a:p>
            <a:pPr algn="l" eaLnBrk="1" hangingPunct="1">
              <a:spcBef>
                <a:spcPct val="50000"/>
              </a:spcBef>
            </a:pPr>
            <a:r>
              <a:rPr lang="en-US" altLang="en-US" sz="3800">
                <a:solidFill>
                  <a:schemeClr val="tx1"/>
                </a:solidFill>
              </a:rPr>
              <a:t>If the resolution of the image is 300 dpi or higher (400 or 600 dpi), then check to make sure its scale is not higher than 100%.</a:t>
            </a:r>
          </a:p>
          <a:p>
            <a:pPr algn="l" eaLnBrk="1" hangingPunct="1">
              <a:spcBef>
                <a:spcPct val="50000"/>
              </a:spcBef>
            </a:pPr>
            <a:r>
              <a:rPr lang="en-US" altLang="en-US" sz="3800" b="1">
                <a:solidFill>
                  <a:schemeClr val="tx1"/>
                </a:solidFill>
              </a:rPr>
              <a:t>To resize an image</a:t>
            </a:r>
            <a:r>
              <a:rPr lang="en-US" altLang="en-US" sz="3800">
                <a:solidFill>
                  <a:schemeClr val="tx1"/>
                </a:solidFill>
              </a:rPr>
              <a:t> – Click on the image, hold the Shift key down and drag the bottom right corner to resize the image in proportion.</a:t>
            </a:r>
          </a:p>
          <a:p>
            <a:pPr algn="l" eaLnBrk="1" hangingPunct="1">
              <a:spcBef>
                <a:spcPct val="50000"/>
              </a:spcBef>
            </a:pPr>
            <a:r>
              <a:rPr lang="en-US" altLang="en-US" sz="3800">
                <a:solidFill>
                  <a:schemeClr val="tx1"/>
                </a:solidFill>
              </a:rPr>
              <a:t>(Delete this box when inserting your text or image. This is only a reminder.)</a:t>
            </a:r>
          </a:p>
        </p:txBody>
      </p:sp>
      <p:sp>
        <p:nvSpPr>
          <p:cNvPr id="2077" name="Text Box 44"/>
          <p:cNvSpPr txBox="1">
            <a:spLocks noChangeArrowheads="1"/>
          </p:cNvSpPr>
          <p:nvPr/>
        </p:nvSpPr>
        <p:spPr bwMode="auto">
          <a:xfrm>
            <a:off x="1690688" y="27079575"/>
            <a:ext cx="7023100" cy="12160250"/>
          </a:xfrm>
          <a:prstGeom prst="rect">
            <a:avLst/>
          </a:prstGeom>
          <a:solidFill>
            <a:srgbClr val="FFFFE9"/>
          </a:solidFill>
          <a:ln w="28575">
            <a:solidFill>
              <a:srgbClr val="C40E4F"/>
            </a:solidFill>
            <a:miter lim="800000"/>
            <a:headEnd/>
            <a:tailEnd/>
          </a:ln>
        </p:spPr>
        <p:txBody>
          <a:bodyPr lIns="172992" tIns="172992" rIns="172992" bIns="172992">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6100" b="1">
                <a:solidFill>
                  <a:srgbClr val="C40E4F"/>
                </a:solidFill>
              </a:rPr>
              <a:t>Tips for Title/Headers </a:t>
            </a:r>
            <a:br>
              <a:rPr lang="en-US" altLang="en-US" sz="6100" b="1">
                <a:solidFill>
                  <a:srgbClr val="C40E4F"/>
                </a:solidFill>
              </a:rPr>
            </a:br>
            <a:r>
              <a:rPr lang="en-US" altLang="en-US" sz="6100" b="1">
                <a:solidFill>
                  <a:srgbClr val="C40E4F"/>
                </a:solidFill>
              </a:rPr>
              <a:t>Bar Color</a:t>
            </a:r>
          </a:p>
          <a:p>
            <a:pPr algn="l" eaLnBrk="1" hangingPunct="1">
              <a:spcBef>
                <a:spcPct val="50000"/>
              </a:spcBef>
            </a:pPr>
            <a:r>
              <a:rPr lang="en-US" altLang="en-US" sz="3800" b="1">
                <a:solidFill>
                  <a:schemeClr val="tx1"/>
                </a:solidFill>
              </a:rPr>
              <a:t>How to change the background color for </a:t>
            </a:r>
            <a:br>
              <a:rPr lang="en-US" altLang="en-US" sz="3800" b="1">
                <a:solidFill>
                  <a:schemeClr val="tx1"/>
                </a:solidFill>
              </a:rPr>
            </a:br>
            <a:r>
              <a:rPr lang="en-US" altLang="en-US" sz="3800" b="1">
                <a:solidFill>
                  <a:schemeClr val="tx1"/>
                </a:solidFill>
              </a:rPr>
              <a:t>the poster title and headers:</a:t>
            </a:r>
          </a:p>
          <a:p>
            <a:pPr algn="l" eaLnBrk="1" hangingPunct="1">
              <a:spcBef>
                <a:spcPct val="50000"/>
              </a:spcBef>
            </a:pPr>
            <a:r>
              <a:rPr lang="en-US" altLang="en-US" sz="3800">
                <a:solidFill>
                  <a:schemeClr val="tx1"/>
                </a:solidFill>
              </a:rPr>
              <a:t>Right click on the bar and select </a:t>
            </a:r>
            <a:r>
              <a:rPr lang="en-US" altLang="en-US" sz="3800" b="1">
                <a:solidFill>
                  <a:schemeClr val="tx1"/>
                </a:solidFill>
              </a:rPr>
              <a:t>Format Autoshape</a:t>
            </a:r>
            <a:r>
              <a:rPr lang="en-US" altLang="en-US" sz="3800">
                <a:solidFill>
                  <a:schemeClr val="tx1"/>
                </a:solidFill>
              </a:rPr>
              <a:t>.) When the pop-up window comes up, select your color under “</a:t>
            </a:r>
            <a:r>
              <a:rPr lang="en-US" altLang="en-US" sz="3800" b="1">
                <a:solidFill>
                  <a:srgbClr val="C40E4F"/>
                </a:solidFill>
              </a:rPr>
              <a:t>Fill</a:t>
            </a:r>
            <a:r>
              <a:rPr lang="en-US" altLang="en-US" sz="3800">
                <a:solidFill>
                  <a:schemeClr val="tx1"/>
                </a:solidFill>
              </a:rPr>
              <a:t>” and then “</a:t>
            </a:r>
            <a:r>
              <a:rPr lang="en-US" altLang="en-US" sz="3800" b="1">
                <a:solidFill>
                  <a:srgbClr val="C40E4F"/>
                </a:solidFill>
              </a:rPr>
              <a:t>Color</a:t>
            </a:r>
            <a:r>
              <a:rPr lang="en-US" altLang="en-US" sz="3800">
                <a:solidFill>
                  <a:schemeClr val="tx1"/>
                </a:solidFill>
              </a:rPr>
              <a:t>” menu. For more effects select Fill Effects under the Color option.</a:t>
            </a:r>
          </a:p>
          <a:p>
            <a:pPr eaLnBrk="1" hangingPunct="1">
              <a:spcBef>
                <a:spcPct val="50000"/>
              </a:spcBef>
            </a:pPr>
            <a:r>
              <a:rPr lang="en-US" altLang="en-US" sz="3800">
                <a:solidFill>
                  <a:schemeClr val="tx1"/>
                </a:solidFill>
              </a:rPr>
              <a:t>(Delete this box when inserting your text or image. This is only a reminder.)</a:t>
            </a:r>
            <a:endParaRPr lang="en-US" altLang="en-US" sz="3800">
              <a:solidFill>
                <a:srgbClr val="8D0A39"/>
              </a:solidFill>
            </a:endParaRPr>
          </a:p>
        </p:txBody>
      </p:sp>
      <p:sp>
        <p:nvSpPr>
          <p:cNvPr id="2078" name="Text Box 45"/>
          <p:cNvSpPr txBox="1">
            <a:spLocks noChangeArrowheads="1"/>
          </p:cNvSpPr>
          <p:nvPr/>
        </p:nvSpPr>
        <p:spPr bwMode="auto">
          <a:xfrm>
            <a:off x="20312063" y="14981238"/>
            <a:ext cx="9402762" cy="5934075"/>
          </a:xfrm>
          <a:prstGeom prst="rect">
            <a:avLst/>
          </a:prstGeom>
          <a:solidFill>
            <a:srgbClr val="FFFFE9"/>
          </a:solidFill>
          <a:ln w="28575">
            <a:solidFill>
              <a:srgbClr val="C40E4F"/>
            </a:solidFill>
            <a:miter lim="800000"/>
            <a:headEnd/>
            <a:tailEnd/>
          </a:ln>
        </p:spPr>
        <p:txBody>
          <a:bodyPr lIns="172992" tIns="172992" rIns="172992" bIns="172992">
            <a:spAutoFit/>
          </a:bodyPr>
          <a:lstStyle>
            <a:lvl1pPr defTabSz="4175125" eaLnBrk="0" hangingPunct="0">
              <a:defRPr sz="20100">
                <a:solidFill>
                  <a:schemeClr val="tx2"/>
                </a:solidFill>
                <a:latin typeface="Arial" charset="0"/>
                <a:ea typeface="MS PGothic" pitchFamily="34" charset="-128"/>
              </a:defRPr>
            </a:lvl1pPr>
            <a:lvl2pPr marL="742950" indent="-285750" defTabSz="4175125" eaLnBrk="0" hangingPunct="0">
              <a:defRPr sz="20100">
                <a:solidFill>
                  <a:schemeClr val="tx2"/>
                </a:solidFill>
                <a:latin typeface="Arial" charset="0"/>
                <a:ea typeface="MS PGothic" pitchFamily="34" charset="-128"/>
              </a:defRPr>
            </a:lvl2pPr>
            <a:lvl3pPr marL="1143000" indent="-228600" defTabSz="4175125" eaLnBrk="0" hangingPunct="0">
              <a:defRPr sz="20100">
                <a:solidFill>
                  <a:schemeClr val="tx2"/>
                </a:solidFill>
                <a:latin typeface="Arial" charset="0"/>
                <a:ea typeface="MS PGothic" pitchFamily="34" charset="-128"/>
              </a:defRPr>
            </a:lvl3pPr>
            <a:lvl4pPr marL="1600200" indent="-228600" defTabSz="4175125" eaLnBrk="0" hangingPunct="0">
              <a:defRPr sz="20100">
                <a:solidFill>
                  <a:schemeClr val="tx2"/>
                </a:solidFill>
                <a:latin typeface="Arial" charset="0"/>
                <a:ea typeface="MS PGothic" pitchFamily="34" charset="-128"/>
              </a:defRPr>
            </a:lvl4pPr>
            <a:lvl5pPr marL="2057400" indent="-228600" defTabSz="4175125" eaLnBrk="0" hangingPunct="0">
              <a:defRPr sz="20100">
                <a:solidFill>
                  <a:schemeClr val="tx2"/>
                </a:solidFill>
                <a:latin typeface="Arial" charset="0"/>
                <a:ea typeface="MS PGothic" pitchFamily="34" charset="-128"/>
              </a:defRPr>
            </a:lvl5pPr>
            <a:lvl6pPr marL="25146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4175125"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spcBef>
                <a:spcPct val="50000"/>
              </a:spcBef>
            </a:pPr>
            <a:r>
              <a:rPr lang="en-US" altLang="en-US" sz="6100" b="1">
                <a:solidFill>
                  <a:srgbClr val="C40E4F"/>
                </a:solidFill>
              </a:rPr>
              <a:t>Tips for Excel Charts</a:t>
            </a:r>
          </a:p>
          <a:p>
            <a:pPr algn="l" eaLnBrk="1" hangingPunct="1">
              <a:spcBef>
                <a:spcPct val="50000"/>
              </a:spcBef>
            </a:pPr>
            <a:r>
              <a:rPr lang="en-US" altLang="en-US" sz="3800">
                <a:solidFill>
                  <a:schemeClr val="tx1"/>
                </a:solidFill>
              </a:rPr>
              <a:t>Copy and paste your Excel chart. The chart can be stretched to fit as required. If you need to edits parts of the chart, we recommend you edit the original chart in Excel, then re-paste the new chart.)</a:t>
            </a:r>
          </a:p>
          <a:p>
            <a:pPr eaLnBrk="1" hangingPunct="1">
              <a:spcBef>
                <a:spcPct val="50000"/>
              </a:spcBef>
            </a:pPr>
            <a:r>
              <a:rPr lang="en-US" altLang="en-US" sz="3800">
                <a:solidFill>
                  <a:schemeClr val="tx1"/>
                </a:solidFill>
              </a:rPr>
              <a:t>(Delete this box when inserting your text or image. This is only a reminder.)</a:t>
            </a:r>
            <a:endParaRPr lang="en-US" altLang="en-US" sz="3800">
              <a:solidFill>
                <a:srgbClr val="8D0A39"/>
              </a:solidFill>
            </a:endParaRPr>
          </a:p>
        </p:txBody>
      </p:sp>
      <p:sp>
        <p:nvSpPr>
          <p:cNvPr id="2079" name="AutoShape 53"/>
          <p:cNvSpPr>
            <a:spLocks noChangeArrowheads="1"/>
          </p:cNvSpPr>
          <p:nvPr/>
        </p:nvSpPr>
        <p:spPr bwMode="auto">
          <a:xfrm>
            <a:off x="25652413" y="1412875"/>
            <a:ext cx="3386137" cy="3802063"/>
          </a:xfrm>
          <a:prstGeom prst="roundRect">
            <a:avLst>
              <a:gd name="adj" fmla="val 16667"/>
            </a:avLst>
          </a:prstGeom>
          <a:solidFill>
            <a:srgbClr val="80C486"/>
          </a:solidFill>
          <a:ln w="25400">
            <a:solidFill>
              <a:srgbClr val="17672A"/>
            </a:solidFill>
            <a:prstDash val="sysDot"/>
            <a:round/>
            <a:headEnd/>
            <a:tailEnd/>
          </a:ln>
        </p:spPr>
        <p:txBody>
          <a:bodyPr wrap="none" lIns="90901" tIns="45450" rIns="90901" bIns="45450" anchor="ctr"/>
          <a:lstStyle>
            <a:lvl1pPr eaLnBrk="0" hangingPunct="0">
              <a:defRPr sz="20100">
                <a:solidFill>
                  <a:schemeClr val="tx2"/>
                </a:solidFill>
                <a:latin typeface="Arial" charset="0"/>
                <a:ea typeface="MS PGothic" pitchFamily="34" charset="-128"/>
              </a:defRPr>
            </a:lvl1pPr>
            <a:lvl2pPr marL="742950" indent="-285750" eaLnBrk="0" hangingPunct="0">
              <a:defRPr sz="20100">
                <a:solidFill>
                  <a:schemeClr val="tx2"/>
                </a:solidFill>
                <a:latin typeface="Arial" charset="0"/>
                <a:ea typeface="MS PGothic" pitchFamily="34" charset="-128"/>
              </a:defRPr>
            </a:lvl2pPr>
            <a:lvl3pPr marL="1143000" indent="-228600" eaLnBrk="0" hangingPunct="0">
              <a:defRPr sz="20100">
                <a:solidFill>
                  <a:schemeClr val="tx2"/>
                </a:solidFill>
                <a:latin typeface="Arial" charset="0"/>
                <a:ea typeface="MS PGothic" pitchFamily="34" charset="-128"/>
              </a:defRPr>
            </a:lvl3pPr>
            <a:lvl4pPr marL="1600200" indent="-228600" eaLnBrk="0" hangingPunct="0">
              <a:defRPr sz="20100">
                <a:solidFill>
                  <a:schemeClr val="tx2"/>
                </a:solidFill>
                <a:latin typeface="Arial" charset="0"/>
                <a:ea typeface="MS PGothic" pitchFamily="34" charset="-128"/>
              </a:defRPr>
            </a:lvl4pPr>
            <a:lvl5pPr marL="2057400" indent="-228600" eaLnBrk="0" hangingPunct="0">
              <a:defRPr sz="20100">
                <a:solidFill>
                  <a:schemeClr val="tx2"/>
                </a:solidFill>
                <a:latin typeface="Arial" charset="0"/>
                <a:ea typeface="MS PGothic" pitchFamily="34" charset="-128"/>
              </a:defRPr>
            </a:lvl5pPr>
            <a:lvl6pPr marL="2514600" indent="-228600" algn="ctr"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endParaRPr lang="en-US" altLang="en-US" sz="20200"/>
          </a:p>
        </p:txBody>
      </p:sp>
      <p:sp>
        <p:nvSpPr>
          <p:cNvPr id="2080" name="Rectangle 66"/>
          <p:cNvSpPr>
            <a:spLocks noChangeArrowheads="1"/>
          </p:cNvSpPr>
          <p:nvPr/>
        </p:nvSpPr>
        <p:spPr bwMode="auto">
          <a:xfrm>
            <a:off x="23452138" y="40790813"/>
            <a:ext cx="35052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72966" tIns="86483" rIns="172966" bIns="86483" anchor="ctr"/>
          <a:lstStyle>
            <a:lvl1pPr defTabSz="1739900" eaLnBrk="0" hangingPunct="0">
              <a:defRPr sz="20100">
                <a:solidFill>
                  <a:schemeClr val="tx2"/>
                </a:solidFill>
                <a:latin typeface="Arial" charset="0"/>
                <a:ea typeface="MS PGothic" pitchFamily="34" charset="-128"/>
              </a:defRPr>
            </a:lvl1pPr>
            <a:lvl2pPr marL="742950" indent="-285750" defTabSz="1739900" eaLnBrk="0" hangingPunct="0">
              <a:defRPr sz="20100">
                <a:solidFill>
                  <a:schemeClr val="tx2"/>
                </a:solidFill>
                <a:latin typeface="Arial" charset="0"/>
                <a:ea typeface="MS PGothic" pitchFamily="34" charset="-128"/>
              </a:defRPr>
            </a:lvl2pPr>
            <a:lvl3pPr marL="1143000" indent="-228600" defTabSz="1739900" eaLnBrk="0" hangingPunct="0">
              <a:defRPr sz="20100">
                <a:solidFill>
                  <a:schemeClr val="tx2"/>
                </a:solidFill>
                <a:latin typeface="Arial" charset="0"/>
                <a:ea typeface="MS PGothic" pitchFamily="34" charset="-128"/>
              </a:defRPr>
            </a:lvl3pPr>
            <a:lvl4pPr marL="1600200" indent="-228600" defTabSz="1739900" eaLnBrk="0" hangingPunct="0">
              <a:defRPr sz="20100">
                <a:solidFill>
                  <a:schemeClr val="tx2"/>
                </a:solidFill>
                <a:latin typeface="Arial" charset="0"/>
                <a:ea typeface="MS PGothic" pitchFamily="34" charset="-128"/>
              </a:defRPr>
            </a:lvl4pPr>
            <a:lvl5pPr marL="2057400" indent="-228600" defTabSz="1739900" eaLnBrk="0" hangingPunct="0">
              <a:defRPr sz="20100">
                <a:solidFill>
                  <a:schemeClr val="tx2"/>
                </a:solidFill>
                <a:latin typeface="Arial" charset="0"/>
                <a:ea typeface="MS PGothic" pitchFamily="34" charset="-128"/>
              </a:defRPr>
            </a:lvl5pPr>
            <a:lvl6pPr marL="2514600" indent="-228600" algn="ctr" defTabSz="1739900" eaLnBrk="0" fontAlgn="base" hangingPunct="0">
              <a:spcBef>
                <a:spcPct val="0"/>
              </a:spcBef>
              <a:spcAft>
                <a:spcPct val="0"/>
              </a:spcAft>
              <a:defRPr sz="20100">
                <a:solidFill>
                  <a:schemeClr val="tx2"/>
                </a:solidFill>
                <a:latin typeface="Arial" charset="0"/>
                <a:ea typeface="MS PGothic" pitchFamily="34" charset="-128"/>
              </a:defRPr>
            </a:lvl6pPr>
            <a:lvl7pPr marL="2971800" indent="-228600" algn="ctr" defTabSz="1739900" eaLnBrk="0" fontAlgn="base" hangingPunct="0">
              <a:spcBef>
                <a:spcPct val="0"/>
              </a:spcBef>
              <a:spcAft>
                <a:spcPct val="0"/>
              </a:spcAft>
              <a:defRPr sz="20100">
                <a:solidFill>
                  <a:schemeClr val="tx2"/>
                </a:solidFill>
                <a:latin typeface="Arial" charset="0"/>
                <a:ea typeface="MS PGothic" pitchFamily="34" charset="-128"/>
              </a:defRPr>
            </a:lvl7pPr>
            <a:lvl8pPr marL="3429000" indent="-228600" algn="ctr" defTabSz="1739900" eaLnBrk="0" fontAlgn="base" hangingPunct="0">
              <a:spcBef>
                <a:spcPct val="0"/>
              </a:spcBef>
              <a:spcAft>
                <a:spcPct val="0"/>
              </a:spcAft>
              <a:defRPr sz="20100">
                <a:solidFill>
                  <a:schemeClr val="tx2"/>
                </a:solidFill>
                <a:latin typeface="Arial" charset="0"/>
                <a:ea typeface="MS PGothic" pitchFamily="34" charset="-128"/>
              </a:defRPr>
            </a:lvl8pPr>
            <a:lvl9pPr marL="3886200" indent="-228600" algn="ctr" defTabSz="1739900" eaLnBrk="0" fontAlgn="base" hangingPunct="0">
              <a:spcBef>
                <a:spcPct val="0"/>
              </a:spcBef>
              <a:spcAft>
                <a:spcPct val="0"/>
              </a:spcAft>
              <a:defRPr sz="20100">
                <a:solidFill>
                  <a:schemeClr val="tx2"/>
                </a:solidFill>
                <a:latin typeface="Arial" charset="0"/>
                <a:ea typeface="MS PGothic" pitchFamily="34" charset="-128"/>
              </a:defRPr>
            </a:lvl9pPr>
          </a:lstStyle>
          <a:p>
            <a:pPr eaLnBrk="1" hangingPunct="1"/>
            <a:r>
              <a:rPr lang="en-US" altLang="en-US" sz="2700" b="1">
                <a:solidFill>
                  <a:schemeClr val="bg1"/>
                </a:solidFill>
              </a:rPr>
              <a:t>Printed by</a:t>
            </a:r>
            <a:endParaRPr lang="en-US" altLang="en-US" sz="2700" b="1" i="1">
              <a:solidFill>
                <a:schemeClr val="bg1"/>
              </a:solidFill>
            </a:endParaRPr>
          </a:p>
        </p:txBody>
      </p:sp>
      <p:graphicFrame>
        <p:nvGraphicFramePr>
          <p:cNvPr id="2081" name="Object 3"/>
          <p:cNvGraphicFramePr>
            <a:graphicFrameLocks noChangeAspect="1"/>
          </p:cNvGraphicFramePr>
          <p:nvPr>
            <p:ph sz="half" idx="2"/>
            <p:extLst>
              <p:ext uri="{D42A27DB-BD31-4B8C-83A1-F6EECF244321}">
                <p14:modId xmlns:p14="http://schemas.microsoft.com/office/powerpoint/2010/main" val="1242160275"/>
              </p:ext>
            </p:extLst>
          </p:nvPr>
        </p:nvGraphicFramePr>
        <p:xfrm>
          <a:off x="23375939" y="11224419"/>
          <a:ext cx="3373437" cy="3574945"/>
        </p:xfrm>
        <a:graphic>
          <a:graphicData uri="http://schemas.openxmlformats.org/presentationml/2006/ole">
            <mc:AlternateContent xmlns:mc="http://schemas.openxmlformats.org/markup-compatibility/2006">
              <mc:Choice xmlns:v="urn:schemas-microsoft-com:vml" Requires="v">
                <p:oleObj spid="_x0000_s2086" name="Chart" r:id="rId5" imgW="4676851" imgH="2476500" progId="Excel.Chart.8">
                  <p:embed/>
                </p:oleObj>
              </mc:Choice>
              <mc:Fallback>
                <p:oleObj name="Chart" r:id="rId5" imgW="4676851" imgH="24765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75939" y="11224419"/>
                        <a:ext cx="3373437" cy="3574945"/>
                      </a:xfrm>
                      <a:prstGeom prst="rect">
                        <a:avLst/>
                      </a:prstGeom>
                      <a:noFill/>
                      <a:ln>
                        <a:noFill/>
                      </a:ln>
                      <a:effectLst/>
                    </p:spPr>
                  </p:pic>
                </p:oleObj>
              </mc:Fallback>
            </mc:AlternateContent>
          </a:graphicData>
        </a:graphic>
      </p:graphicFrame>
      <p:sp>
        <p:nvSpPr>
          <p:cNvPr id="2082" name="WordArt 74"/>
          <p:cNvSpPr>
            <a:spLocks noChangeArrowheads="1" noChangeShapeType="1" noTextEdit="1"/>
          </p:cNvSpPr>
          <p:nvPr/>
        </p:nvSpPr>
        <p:spPr bwMode="auto">
          <a:xfrm>
            <a:off x="1547813" y="2160588"/>
            <a:ext cx="2205037" cy="241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200" kern="10">
                <a:solidFill>
                  <a:schemeClr val="bg1"/>
                </a:solidFill>
                <a:effectLst>
                  <a:outerShdw dist="45791" dir="2021404" algn="ctr" rotWithShape="0">
                    <a:srgbClr val="B2B2B2">
                      <a:alpha val="79999"/>
                    </a:srgbClr>
                  </a:outerShdw>
                </a:effectLst>
                <a:latin typeface="Arial"/>
                <a:cs typeface="Arial"/>
              </a:rPr>
              <a:t>Replace</a:t>
            </a:r>
          </a:p>
          <a:p>
            <a:r>
              <a:rPr lang="en-US" sz="3200" kern="10">
                <a:solidFill>
                  <a:schemeClr val="bg1"/>
                </a:solidFill>
                <a:effectLst>
                  <a:outerShdw dist="45791" dir="2021404" algn="ctr" rotWithShape="0">
                    <a:srgbClr val="B2B2B2">
                      <a:alpha val="79999"/>
                    </a:srgbClr>
                  </a:outerShdw>
                </a:effectLst>
                <a:latin typeface="Arial"/>
                <a:cs typeface="Arial"/>
              </a:rPr>
              <a:t>with logo</a:t>
            </a:r>
          </a:p>
        </p:txBody>
      </p:sp>
      <p:sp>
        <p:nvSpPr>
          <p:cNvPr id="2083" name="WordArt 75"/>
          <p:cNvSpPr>
            <a:spLocks noChangeArrowheads="1" noChangeShapeType="1" noTextEdit="1"/>
          </p:cNvSpPr>
          <p:nvPr/>
        </p:nvSpPr>
        <p:spPr bwMode="auto">
          <a:xfrm>
            <a:off x="26295350" y="2160588"/>
            <a:ext cx="2205038" cy="2413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200" kern="10">
                <a:solidFill>
                  <a:schemeClr val="bg1"/>
                </a:solidFill>
                <a:effectLst>
                  <a:outerShdw dist="45791" dir="2021404" algn="ctr" rotWithShape="0">
                    <a:srgbClr val="B2B2B2">
                      <a:alpha val="79999"/>
                    </a:srgbClr>
                  </a:outerShdw>
                </a:effectLst>
                <a:latin typeface="Arial"/>
                <a:cs typeface="Arial"/>
              </a:rPr>
              <a:t>Replace</a:t>
            </a:r>
          </a:p>
          <a:p>
            <a:r>
              <a:rPr lang="en-US" sz="3200" kern="10">
                <a:solidFill>
                  <a:schemeClr val="bg1"/>
                </a:solidFill>
                <a:effectLst>
                  <a:outerShdw dist="45791" dir="2021404" algn="ctr" rotWithShape="0">
                    <a:srgbClr val="B2B2B2">
                      <a:alpha val="79999"/>
                    </a:srgbClr>
                  </a:outerShdw>
                </a:effectLst>
                <a:latin typeface="Arial"/>
                <a:cs typeface="Arial"/>
              </a:rPr>
              <a:t>with logo</a:t>
            </a:r>
          </a:p>
        </p:txBody>
      </p:sp>
      <p:pic>
        <p:nvPicPr>
          <p:cNvPr id="2084" name="Picture 3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404888" y="41108313"/>
            <a:ext cx="20955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202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1175</TotalTime>
  <Words>423</Words>
  <Application>Microsoft Office PowerPoint</Application>
  <PresentationFormat>Custom</PresentationFormat>
  <Paragraphs>39</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Diane Drier</cp:lastModifiedBy>
  <cp:revision>206</cp:revision>
  <dcterms:created xsi:type="dcterms:W3CDTF">2003-12-17T18:44:28Z</dcterms:created>
  <dcterms:modified xsi:type="dcterms:W3CDTF">2019-04-29T14:39:20Z</dcterms:modified>
</cp:coreProperties>
</file>