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6459200" cy="23317200"/>
  <p:notesSz cx="6858000" cy="9034463"/>
  <p:defaultTextStyle>
    <a:defPPr>
      <a:defRPr lang="en-US"/>
    </a:defPPr>
    <a:lvl1pPr algn="ctr" rtl="0" fontAlgn="base">
      <a:spcBef>
        <a:spcPct val="0"/>
      </a:spcBef>
      <a:spcAft>
        <a:spcPct val="0"/>
      </a:spcAft>
      <a:defRPr sz="10600" kern="1200">
        <a:solidFill>
          <a:schemeClr val="tx2"/>
        </a:solidFill>
        <a:latin typeface="Arial" pitchFamily="34" charset="0"/>
        <a:ea typeface="ＭＳ Ｐゴシック" pitchFamily="34" charset="-128"/>
        <a:cs typeface="+mn-cs"/>
      </a:defRPr>
    </a:lvl1pPr>
    <a:lvl2pPr marL="457200" algn="ctr" rtl="0" fontAlgn="base">
      <a:spcBef>
        <a:spcPct val="0"/>
      </a:spcBef>
      <a:spcAft>
        <a:spcPct val="0"/>
      </a:spcAft>
      <a:defRPr sz="10600" kern="1200">
        <a:solidFill>
          <a:schemeClr val="tx2"/>
        </a:solidFill>
        <a:latin typeface="Arial" pitchFamily="34" charset="0"/>
        <a:ea typeface="ＭＳ Ｐゴシック" pitchFamily="34" charset="-128"/>
        <a:cs typeface="+mn-cs"/>
      </a:defRPr>
    </a:lvl2pPr>
    <a:lvl3pPr marL="914400" algn="ctr" rtl="0" fontAlgn="base">
      <a:spcBef>
        <a:spcPct val="0"/>
      </a:spcBef>
      <a:spcAft>
        <a:spcPct val="0"/>
      </a:spcAft>
      <a:defRPr sz="10600" kern="1200">
        <a:solidFill>
          <a:schemeClr val="tx2"/>
        </a:solidFill>
        <a:latin typeface="Arial" pitchFamily="34" charset="0"/>
        <a:ea typeface="ＭＳ Ｐゴシック" pitchFamily="34" charset="-128"/>
        <a:cs typeface="+mn-cs"/>
      </a:defRPr>
    </a:lvl3pPr>
    <a:lvl4pPr marL="1371600" algn="ctr" rtl="0" fontAlgn="base">
      <a:spcBef>
        <a:spcPct val="0"/>
      </a:spcBef>
      <a:spcAft>
        <a:spcPct val="0"/>
      </a:spcAft>
      <a:defRPr sz="10600" kern="1200">
        <a:solidFill>
          <a:schemeClr val="tx2"/>
        </a:solidFill>
        <a:latin typeface="Arial" pitchFamily="34" charset="0"/>
        <a:ea typeface="ＭＳ Ｐゴシック" pitchFamily="34" charset="-128"/>
        <a:cs typeface="+mn-cs"/>
      </a:defRPr>
    </a:lvl4pPr>
    <a:lvl5pPr marL="1828800" algn="ctr" rtl="0" fontAlgn="base">
      <a:spcBef>
        <a:spcPct val="0"/>
      </a:spcBef>
      <a:spcAft>
        <a:spcPct val="0"/>
      </a:spcAft>
      <a:defRPr sz="10600" kern="1200">
        <a:solidFill>
          <a:schemeClr val="tx2"/>
        </a:solidFill>
        <a:latin typeface="Arial" pitchFamily="34" charset="0"/>
        <a:ea typeface="ＭＳ Ｐゴシック" pitchFamily="34" charset="-128"/>
        <a:cs typeface="+mn-cs"/>
      </a:defRPr>
    </a:lvl5pPr>
    <a:lvl6pPr marL="2286000" algn="l" defTabSz="914400" rtl="0" eaLnBrk="1" latinLnBrk="0" hangingPunct="1">
      <a:defRPr sz="10600" kern="1200">
        <a:solidFill>
          <a:schemeClr val="tx2"/>
        </a:solidFill>
        <a:latin typeface="Arial" pitchFamily="34" charset="0"/>
        <a:ea typeface="ＭＳ Ｐゴシック" pitchFamily="34" charset="-128"/>
        <a:cs typeface="+mn-cs"/>
      </a:defRPr>
    </a:lvl6pPr>
    <a:lvl7pPr marL="2743200" algn="l" defTabSz="914400" rtl="0" eaLnBrk="1" latinLnBrk="0" hangingPunct="1">
      <a:defRPr sz="10600" kern="1200">
        <a:solidFill>
          <a:schemeClr val="tx2"/>
        </a:solidFill>
        <a:latin typeface="Arial" pitchFamily="34" charset="0"/>
        <a:ea typeface="ＭＳ Ｐゴシック" pitchFamily="34" charset="-128"/>
        <a:cs typeface="+mn-cs"/>
      </a:defRPr>
    </a:lvl7pPr>
    <a:lvl8pPr marL="3200400" algn="l" defTabSz="914400" rtl="0" eaLnBrk="1" latinLnBrk="0" hangingPunct="1">
      <a:defRPr sz="10600" kern="1200">
        <a:solidFill>
          <a:schemeClr val="tx2"/>
        </a:solidFill>
        <a:latin typeface="Arial" pitchFamily="34" charset="0"/>
        <a:ea typeface="ＭＳ Ｐゴシック" pitchFamily="34" charset="-128"/>
        <a:cs typeface="+mn-cs"/>
      </a:defRPr>
    </a:lvl8pPr>
    <a:lvl9pPr marL="3657600" algn="l" defTabSz="914400" rtl="0" eaLnBrk="1" latinLnBrk="0" hangingPunct="1">
      <a:defRPr sz="10600" kern="1200">
        <a:solidFill>
          <a:schemeClr val="tx2"/>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25629A"/>
    <a:srgbClr val="256299"/>
    <a:srgbClr val="A5A6A5"/>
    <a:srgbClr val="DDDEDD"/>
    <a:srgbClr val="CECFCD"/>
    <a:srgbClr val="4B4B4B"/>
    <a:srgbClr val="474746"/>
    <a:srgbClr val="F0ED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32" d="100"/>
          <a:sy n="32" d="100"/>
        </p:scale>
        <p:origin x="-3168" y="-114"/>
      </p:cViewPr>
      <p:guideLst>
        <p:guide orient="horz" pos="7344"/>
        <p:guide orient="horz" pos="14514"/>
        <p:guide orient="horz" pos="2448"/>
        <p:guide orient="horz" pos="174"/>
        <p:guide orient="horz" pos="3321"/>
        <p:guide orient="horz" pos="612"/>
        <p:guide orient="horz" pos="7548"/>
        <p:guide pos="5184"/>
        <p:guide pos="3348"/>
        <p:guide pos="10023"/>
        <p:guide pos="6804"/>
        <p:guide pos="108"/>
        <p:guide pos="7020"/>
        <p:guide pos="3564"/>
        <p:guide pos="102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pPr>
              <a:defRPr/>
            </a:pPr>
            <a:fld id="{B60AB433-955D-47FE-991B-B19DEC28BA5B}" type="slidenum">
              <a:rPr lang="en-US" altLang="en-US"/>
              <a:pPr>
                <a:defRPr/>
              </a:pPr>
              <a:t>‹#›</a:t>
            </a:fld>
            <a:endParaRPr lang="en-US" altLang="en-US"/>
          </a:p>
        </p:txBody>
      </p:sp>
    </p:spTree>
    <p:extLst>
      <p:ext uri="{BB962C8B-B14F-4D97-AF65-F5344CB8AC3E}">
        <p14:creationId xmlns:p14="http://schemas.microsoft.com/office/powerpoint/2010/main" val="1533300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p:cNvSpPr>
            <a:spLocks noRot="1" noChangeArrowheads="1" noTextEdit="1"/>
          </p:cNvSpPr>
          <p:nvPr>
            <p:ph type="sldImg" idx="2"/>
          </p:nvPr>
        </p:nvSpPr>
        <p:spPr bwMode="auto">
          <a:xfrm>
            <a:off x="2235200" y="677863"/>
            <a:ext cx="238918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pPr>
              <a:defRPr/>
            </a:pPr>
            <a:fld id="{2C9DA27E-AF19-4C74-B5FC-3B7D8ACC2CAD}" type="slidenum">
              <a:rPr lang="en-US" altLang="en-US"/>
              <a:pPr>
                <a:defRPr/>
              </a:pPr>
              <a:t>‹#›</a:t>
            </a:fld>
            <a:endParaRPr lang="en-US" altLang="en-US"/>
          </a:p>
        </p:txBody>
      </p:sp>
    </p:spTree>
    <p:extLst>
      <p:ext uri="{BB962C8B-B14F-4D97-AF65-F5344CB8AC3E}">
        <p14:creationId xmlns:p14="http://schemas.microsoft.com/office/powerpoint/2010/main" val="2690862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0" y="7243899"/>
            <a:ext cx="13989843" cy="4997186"/>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469357" y="13212639"/>
            <a:ext cx="11520488" cy="5959739"/>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911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724" y="933319"/>
            <a:ext cx="14813757" cy="38862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822724" y="5440232"/>
            <a:ext cx="14813757" cy="153896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493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3637" y="933319"/>
            <a:ext cx="3702843" cy="1989653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728" y="933319"/>
            <a:ext cx="10996613" cy="1989653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387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724" y="933319"/>
            <a:ext cx="14813757" cy="38862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822724" y="5440232"/>
            <a:ext cx="14813757" cy="15389622"/>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870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4" y="14982564"/>
            <a:ext cx="13989843" cy="463285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4" y="9881923"/>
            <a:ext cx="13989843" cy="5100638"/>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73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22724" y="933319"/>
            <a:ext cx="14813757" cy="38862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822725" y="5440232"/>
            <a:ext cx="7349728" cy="15389622"/>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86755" y="5440232"/>
            <a:ext cx="7349729" cy="15389622"/>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424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4" y="933319"/>
            <a:ext cx="14813757" cy="38862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723" y="5219833"/>
            <a:ext cx="7272338" cy="217474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723" y="7394579"/>
            <a:ext cx="7272338" cy="1343527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0570" y="5219833"/>
            <a:ext cx="7275910" cy="217474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360570" y="7394579"/>
            <a:ext cx="7275910" cy="1343527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222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724" y="933319"/>
            <a:ext cx="14813757" cy="38862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18116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972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8" y="928825"/>
            <a:ext cx="5414963" cy="395142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435329" y="928825"/>
            <a:ext cx="9201151" cy="1990103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2728" y="4880243"/>
            <a:ext cx="5414963" cy="1594961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124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596" y="16322941"/>
            <a:ext cx="9875043" cy="192510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226596" y="2082540"/>
            <a:ext cx="9875043" cy="13990771"/>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3226596" y="18248051"/>
            <a:ext cx="9875043" cy="273698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8222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5600700" y="4371975"/>
            <a:ext cx="5253038" cy="538163"/>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290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ＭＳ Ｐゴシック" charset="0"/>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ＭＳ Ｐゴシック" charset="0"/>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ＭＳ Ｐゴシック" charset="0"/>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ＭＳ Ｐゴシック" pitchFamily="-65"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ＭＳ Ｐゴシック" pitchFamily="-65"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ＭＳ Ｐゴシック" pitchFamily="-65"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ＭＳ Ｐゴシック" pitchFamily="-65"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6"/>
          <p:cNvSpPr>
            <a:spLocks noChangeArrowheads="1"/>
          </p:cNvSpPr>
          <p:nvPr/>
        </p:nvSpPr>
        <p:spPr bwMode="auto">
          <a:xfrm>
            <a:off x="0" y="10363200"/>
            <a:ext cx="16459200" cy="8096250"/>
          </a:xfrm>
          <a:prstGeom prst="rect">
            <a:avLst/>
          </a:prstGeom>
          <a:solidFill>
            <a:schemeClr val="accent3">
              <a:lumMod val="95000"/>
            </a:schemeClr>
          </a:solidFill>
          <a:ln>
            <a:noFill/>
          </a:ln>
        </p:spPr>
        <p:txBody>
          <a:bodyPr/>
          <a:lstStyle/>
          <a:p>
            <a:pPr defTabSz="2193925">
              <a:defRPr/>
            </a:pPr>
            <a:endParaRPr lang="en-US">
              <a:solidFill>
                <a:srgbClr val="E3E6D6"/>
              </a:solidFill>
              <a:latin typeface="Arial" charset="0"/>
              <a:ea typeface="ＭＳ Ｐゴシック" charset="0"/>
              <a:cs typeface="ＭＳ Ｐゴシック" charset="0"/>
            </a:endParaRPr>
          </a:p>
        </p:txBody>
      </p:sp>
      <p:sp>
        <p:nvSpPr>
          <p:cNvPr id="4098" name="Rectangle 39"/>
          <p:cNvSpPr>
            <a:spLocks noChangeArrowheads="1"/>
          </p:cNvSpPr>
          <p:nvPr/>
        </p:nvSpPr>
        <p:spPr bwMode="auto">
          <a:xfrm>
            <a:off x="0" y="18459450"/>
            <a:ext cx="16459200" cy="4857750"/>
          </a:xfrm>
          <a:prstGeom prst="rect">
            <a:avLst/>
          </a:prstGeom>
          <a:solidFill>
            <a:schemeClr val="accent3">
              <a:lumMod val="85000"/>
            </a:schemeClr>
          </a:solidFill>
          <a:ln>
            <a:noFill/>
          </a:ln>
        </p:spPr>
        <p:txBody>
          <a:bodyPr/>
          <a:lstStyle/>
          <a:p>
            <a:pPr defTabSz="2193925">
              <a:defRPr/>
            </a:pPr>
            <a:endParaRPr lang="en-US">
              <a:solidFill>
                <a:srgbClr val="474746"/>
              </a:solidFill>
              <a:latin typeface="Arial" charset="0"/>
              <a:ea typeface="ＭＳ Ｐゴシック" charset="0"/>
              <a:cs typeface="ＭＳ Ｐゴシック" charset="0"/>
            </a:endParaRPr>
          </a:p>
        </p:txBody>
      </p:sp>
      <p:sp>
        <p:nvSpPr>
          <p:cNvPr id="2052" name="Rectangle 1"/>
          <p:cNvSpPr>
            <a:spLocks noChangeArrowheads="1"/>
          </p:cNvSpPr>
          <p:nvPr/>
        </p:nvSpPr>
        <p:spPr bwMode="auto">
          <a:xfrm>
            <a:off x="0" y="0"/>
            <a:ext cx="16459200" cy="3238500"/>
          </a:xfrm>
          <a:prstGeom prst="rect">
            <a:avLst/>
          </a:prstGeom>
          <a:solidFill>
            <a:srgbClr val="2562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eaLnBrk="1" hangingPunct="1"/>
            <a:endParaRPr lang="en-US" altLang="en-US"/>
          </a:p>
        </p:txBody>
      </p:sp>
      <p:sp>
        <p:nvSpPr>
          <p:cNvPr id="2053" name="Rectangle 41"/>
          <p:cNvSpPr>
            <a:spLocks noChangeArrowheads="1"/>
          </p:cNvSpPr>
          <p:nvPr/>
        </p:nvSpPr>
        <p:spPr bwMode="auto">
          <a:xfrm>
            <a:off x="342900" y="0"/>
            <a:ext cx="840105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r>
              <a:rPr lang="en-US" altLang="en-US" sz="6000" b="1">
                <a:solidFill>
                  <a:schemeClr val="bg1"/>
                </a:solidFill>
                <a:latin typeface="Times" charset="0"/>
              </a:rPr>
              <a:t>Poster Title</a:t>
            </a:r>
            <a:r>
              <a:rPr lang="en-US" altLang="en-US" sz="6500" b="1">
                <a:solidFill>
                  <a:srgbClr val="0D0D0D"/>
                </a:solidFill>
              </a:rPr>
              <a:t/>
            </a:r>
            <a:br>
              <a:rPr lang="en-US" altLang="en-US" sz="6500" b="1">
                <a:solidFill>
                  <a:srgbClr val="0D0D0D"/>
                </a:solidFill>
              </a:rPr>
            </a:br>
            <a:r>
              <a:rPr lang="en-US" altLang="en-US" sz="2800" i="1">
                <a:solidFill>
                  <a:srgbClr val="FFFFFF"/>
                </a:solidFill>
                <a:cs typeface="Arial" pitchFamily="34" charset="0"/>
              </a:rPr>
              <a:t>Researchers’, </a:t>
            </a:r>
            <a:r>
              <a:rPr lang="en-US" altLang="ja-JP" sz="2800" i="1">
                <a:solidFill>
                  <a:srgbClr val="FFFFFF"/>
                </a:solidFill>
                <a:cs typeface="Arial" pitchFamily="34" charset="0"/>
              </a:rPr>
              <a:t>Presenters</a:t>
            </a:r>
            <a:r>
              <a:rPr lang="ja-JP" altLang="en-US" sz="2800" i="1">
                <a:solidFill>
                  <a:srgbClr val="FFFFFF"/>
                </a:solidFill>
                <a:cs typeface="Arial" pitchFamily="34" charset="0"/>
              </a:rPr>
              <a:t>’</a:t>
            </a:r>
            <a:r>
              <a:rPr lang="en-US" altLang="ja-JP" sz="2800" i="1">
                <a:solidFill>
                  <a:srgbClr val="FFFFFF"/>
                </a:solidFill>
                <a:cs typeface="Arial" pitchFamily="34" charset="0"/>
              </a:rPr>
              <a:t> Names</a:t>
            </a:r>
            <a:br>
              <a:rPr lang="en-US" altLang="ja-JP" sz="2800" i="1">
                <a:solidFill>
                  <a:srgbClr val="FFFFFF"/>
                </a:solidFill>
                <a:cs typeface="Arial" pitchFamily="34" charset="0"/>
              </a:rPr>
            </a:br>
            <a:r>
              <a:rPr lang="en-US" altLang="ja-JP" sz="2800" i="1">
                <a:solidFill>
                  <a:srgbClr val="FFFFFF"/>
                </a:solidFill>
                <a:cs typeface="Arial" pitchFamily="34" charset="0"/>
              </a:rPr>
              <a:t>Institution/Organization/Company</a:t>
            </a:r>
            <a:endParaRPr lang="en-US" altLang="en-US" sz="2800" i="1">
              <a:solidFill>
                <a:srgbClr val="FFFFFF"/>
              </a:solidFill>
              <a:cs typeface="Arial" pitchFamily="34" charset="0"/>
            </a:endParaRPr>
          </a:p>
        </p:txBody>
      </p:sp>
      <p:graphicFrame>
        <p:nvGraphicFramePr>
          <p:cNvPr id="2054" name="Object 2"/>
          <p:cNvGraphicFramePr>
            <a:graphicFrameLocks noChangeAspect="1"/>
          </p:cNvGraphicFramePr>
          <p:nvPr>
            <p:ph sz="half" idx="1"/>
          </p:nvPr>
        </p:nvGraphicFramePr>
        <p:xfrm>
          <a:off x="2057400" y="15220950"/>
          <a:ext cx="3943350" cy="2557463"/>
        </p:xfrm>
        <a:graphic>
          <a:graphicData uri="http://schemas.openxmlformats.org/presentationml/2006/ole">
            <mc:AlternateContent xmlns:mc="http://schemas.openxmlformats.org/markup-compatibility/2006">
              <mc:Choice xmlns:v="urn:schemas-microsoft-com:vml" Requires="v">
                <p:oleObj spid="_x0000_s2077"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20950"/>
                        <a:ext cx="394335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5" name="Text Box 4"/>
          <p:cNvSpPr txBox="1">
            <a:spLocks noChangeArrowheads="1"/>
          </p:cNvSpPr>
          <p:nvPr/>
        </p:nvSpPr>
        <p:spPr bwMode="auto">
          <a:xfrm>
            <a:off x="171450" y="10363200"/>
            <a:ext cx="514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METHODS</a:t>
            </a:r>
          </a:p>
        </p:txBody>
      </p:sp>
      <p:sp>
        <p:nvSpPr>
          <p:cNvPr id="2056" name="Text Box 5"/>
          <p:cNvSpPr txBox="1">
            <a:spLocks noChangeArrowheads="1"/>
          </p:cNvSpPr>
          <p:nvPr/>
        </p:nvSpPr>
        <p:spPr bwMode="auto">
          <a:xfrm>
            <a:off x="171450" y="3238500"/>
            <a:ext cx="514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ABSTRACT</a:t>
            </a:r>
          </a:p>
        </p:txBody>
      </p:sp>
      <p:sp>
        <p:nvSpPr>
          <p:cNvPr id="2057" name="Text Box 7"/>
          <p:cNvSpPr txBox="1">
            <a:spLocks noChangeArrowheads="1"/>
          </p:cNvSpPr>
          <p:nvPr/>
        </p:nvSpPr>
        <p:spPr bwMode="auto">
          <a:xfrm>
            <a:off x="8401050" y="10363200"/>
            <a:ext cx="4972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RESULTS</a:t>
            </a:r>
          </a:p>
        </p:txBody>
      </p:sp>
      <p:sp>
        <p:nvSpPr>
          <p:cNvPr id="2058" name="Rectangle 10"/>
          <p:cNvSpPr>
            <a:spLocks noChangeArrowheads="1"/>
          </p:cNvSpPr>
          <p:nvPr/>
        </p:nvSpPr>
        <p:spPr bwMode="auto">
          <a:xfrm>
            <a:off x="11315700" y="19431000"/>
            <a:ext cx="49720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231775" indent="-231775"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p:txBody>
      </p:sp>
      <p:sp>
        <p:nvSpPr>
          <p:cNvPr id="2059" name="Rectangle 13"/>
          <p:cNvSpPr>
            <a:spLocks noChangeArrowheads="1"/>
          </p:cNvSpPr>
          <p:nvPr/>
        </p:nvSpPr>
        <p:spPr bwMode="auto">
          <a:xfrm>
            <a:off x="138113" y="12525375"/>
            <a:ext cx="5237162" cy="607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822325" indent="-822325"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20000"/>
              </a:spcBef>
            </a:pPr>
            <a:endParaRPr lang="en-US" altLang="en-US" sz="1700">
              <a:solidFill>
                <a:schemeClr val="tx1"/>
              </a:solidFill>
            </a:endParaRPr>
          </a:p>
        </p:txBody>
      </p:sp>
      <p:sp>
        <p:nvSpPr>
          <p:cNvPr id="2060" name="Text Box 21"/>
          <p:cNvSpPr txBox="1">
            <a:spLocks noChangeArrowheads="1"/>
          </p:cNvSpPr>
          <p:nvPr/>
        </p:nvSpPr>
        <p:spPr bwMode="auto">
          <a:xfrm>
            <a:off x="171450" y="4210050"/>
            <a:ext cx="78867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2400">
                <a:solidFill>
                  <a:schemeClr val="tx1"/>
                </a:solidFill>
                <a:cs typeface="Arial" pitchFamily="34" charset="0"/>
              </a:rPr>
              <a:t>Copy and paste your text content here, adjusting the font size to fit.</a:t>
            </a:r>
          </a:p>
          <a:p>
            <a:pPr algn="l" eaLnBrk="1" hangingPunct="1">
              <a:spcBef>
                <a:spcPct val="50000"/>
              </a:spcBef>
            </a:pPr>
            <a:r>
              <a:rPr lang="en-US" altLang="en-US" sz="2400">
                <a:solidFill>
                  <a:schemeClr val="tx1"/>
                </a:solidFill>
                <a:cs typeface="Arial" pitchFamily="34" charset="0"/>
              </a:rPr>
              <a:t>Take care with fonts. We suggest </a:t>
            </a:r>
            <a:r>
              <a:rPr lang="ja-JP" altLang="en-US" sz="2400">
                <a:solidFill>
                  <a:schemeClr val="tx1"/>
                </a:solidFill>
                <a:cs typeface="Arial" pitchFamily="34" charset="0"/>
              </a:rPr>
              <a:t>“</a:t>
            </a:r>
            <a:r>
              <a:rPr lang="en-US" altLang="ja-JP" sz="2400">
                <a:solidFill>
                  <a:schemeClr val="tx1"/>
                </a:solidFill>
                <a:cs typeface="Arial" pitchFamily="34" charset="0"/>
              </a:rPr>
              <a:t>Arial</a:t>
            </a:r>
            <a:r>
              <a:rPr lang="ja-JP" altLang="en-US" sz="2400">
                <a:solidFill>
                  <a:schemeClr val="tx1"/>
                </a:solidFill>
                <a:cs typeface="Arial" pitchFamily="34" charset="0"/>
              </a:rPr>
              <a:t>”</a:t>
            </a:r>
            <a:r>
              <a:rPr lang="en-US" altLang="ja-JP" sz="2400">
                <a:solidFill>
                  <a:schemeClr val="tx1"/>
                </a:solidFill>
                <a:cs typeface="Arial" pitchFamily="34" charset="0"/>
              </a:rPr>
              <a:t> as a sans-serif font, </a:t>
            </a:r>
            <a:br>
              <a:rPr lang="en-US" altLang="ja-JP" sz="2400">
                <a:solidFill>
                  <a:schemeClr val="tx1"/>
                </a:solidFill>
                <a:cs typeface="Arial" pitchFamily="34" charset="0"/>
              </a:rPr>
            </a:br>
            <a:r>
              <a:rPr lang="en-US" altLang="ja-JP" sz="2400">
                <a:solidFill>
                  <a:schemeClr val="tx1"/>
                </a:solidFill>
                <a:cs typeface="Arial" pitchFamily="34" charset="0"/>
              </a:rPr>
              <a:t>or </a:t>
            </a:r>
            <a:r>
              <a:rPr lang="ja-JP" altLang="en-US" sz="2400">
                <a:solidFill>
                  <a:schemeClr val="tx1"/>
                </a:solidFill>
                <a:latin typeface="Times" charset="0"/>
              </a:rPr>
              <a:t>“</a:t>
            </a:r>
            <a:r>
              <a:rPr lang="en-US" altLang="ja-JP" sz="2400">
                <a:solidFill>
                  <a:schemeClr val="tx1"/>
                </a:solidFill>
                <a:latin typeface="Times" charset="0"/>
              </a:rPr>
              <a:t>Times Roman</a:t>
            </a:r>
            <a:r>
              <a:rPr lang="ja-JP" altLang="en-US" sz="2400">
                <a:solidFill>
                  <a:schemeClr val="tx1"/>
                </a:solidFill>
                <a:latin typeface="Times" charset="0"/>
              </a:rPr>
              <a:t>”</a:t>
            </a:r>
            <a:r>
              <a:rPr lang="en-US" altLang="ja-JP" sz="2400">
                <a:solidFill>
                  <a:schemeClr val="tx1"/>
                </a:solidFill>
                <a:latin typeface="Times" charset="0"/>
              </a:rPr>
              <a:t> (not </a:t>
            </a:r>
            <a:r>
              <a:rPr lang="ja-JP" altLang="en-US" sz="2400">
                <a:solidFill>
                  <a:schemeClr val="tx1"/>
                </a:solidFill>
                <a:latin typeface="Times" charset="0"/>
              </a:rPr>
              <a:t>“</a:t>
            </a:r>
            <a:r>
              <a:rPr lang="en-US" altLang="ja-JP" sz="2400">
                <a:solidFill>
                  <a:schemeClr val="tx1"/>
                </a:solidFill>
                <a:latin typeface="Times" charset="0"/>
              </a:rPr>
              <a:t>Time New Roman</a:t>
            </a:r>
            <a:r>
              <a:rPr lang="ja-JP" altLang="en-US" sz="2400">
                <a:solidFill>
                  <a:schemeClr val="tx1"/>
                </a:solidFill>
                <a:latin typeface="Times" charset="0"/>
              </a:rPr>
              <a:t>”</a:t>
            </a:r>
            <a:r>
              <a:rPr lang="en-US" altLang="ja-JP" sz="2400">
                <a:solidFill>
                  <a:schemeClr val="tx1"/>
                </a:solidFill>
                <a:latin typeface="Times" charset="0"/>
              </a:rPr>
              <a:t>) for a serif font.</a:t>
            </a:r>
          </a:p>
          <a:p>
            <a:pPr algn="l" eaLnBrk="1" hangingPunct="1">
              <a:spcBef>
                <a:spcPct val="50000"/>
              </a:spcBef>
            </a:pPr>
            <a:r>
              <a:rPr lang="en-US" altLang="en-US" sz="2400">
                <a:solidFill>
                  <a:schemeClr val="tx1"/>
                </a:solidFill>
              </a:rPr>
              <a:t>Use the </a:t>
            </a:r>
            <a:r>
              <a:rPr lang="ja-JP" altLang="en-US" sz="2400">
                <a:solidFill>
                  <a:schemeClr val="tx1"/>
                </a:solidFill>
              </a:rPr>
              <a:t>“</a:t>
            </a:r>
            <a:r>
              <a:rPr lang="en-US" altLang="ja-JP" sz="2400">
                <a:solidFill>
                  <a:schemeClr val="tx1"/>
                </a:solidFill>
              </a:rPr>
              <a:t>Symbol</a:t>
            </a:r>
            <a:r>
              <a:rPr lang="ja-JP" altLang="en-US" sz="2400">
                <a:solidFill>
                  <a:schemeClr val="tx1"/>
                </a:solidFill>
              </a:rPr>
              <a:t>”</a:t>
            </a:r>
            <a:r>
              <a:rPr lang="en-US" altLang="ja-JP" sz="2400">
                <a:solidFill>
                  <a:schemeClr val="tx1"/>
                </a:solidFill>
              </a:rPr>
              <a:t> font for Greek characters.</a:t>
            </a:r>
          </a:p>
        </p:txBody>
      </p:sp>
      <p:sp>
        <p:nvSpPr>
          <p:cNvPr id="2061" name="Text Box 23"/>
          <p:cNvSpPr txBox="1">
            <a:spLocks noChangeArrowheads="1"/>
          </p:cNvSpPr>
          <p:nvPr/>
        </p:nvSpPr>
        <p:spPr bwMode="auto">
          <a:xfrm>
            <a:off x="171450" y="11334750"/>
            <a:ext cx="78867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400">
              <a:solidFill>
                <a:schemeClr val="tx1"/>
              </a:solidFill>
            </a:endParaRPr>
          </a:p>
        </p:txBody>
      </p:sp>
      <p:sp>
        <p:nvSpPr>
          <p:cNvPr id="2062" name="Rectangle 27"/>
          <p:cNvSpPr>
            <a:spLocks noChangeArrowheads="1"/>
          </p:cNvSpPr>
          <p:nvPr/>
        </p:nvSpPr>
        <p:spPr bwMode="auto">
          <a:xfrm>
            <a:off x="171450" y="22021800"/>
            <a:ext cx="6343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r>
              <a:rPr lang="en-US" altLang="en-US" sz="1800" i="1">
                <a:solidFill>
                  <a:srgbClr val="404040"/>
                </a:solidFill>
              </a:rPr>
              <a:t>Footer or Copyright Information</a:t>
            </a:r>
          </a:p>
        </p:txBody>
      </p:sp>
      <p:sp>
        <p:nvSpPr>
          <p:cNvPr id="2063" name="Text Box 34"/>
          <p:cNvSpPr txBox="1">
            <a:spLocks noChangeArrowheads="1"/>
          </p:cNvSpPr>
          <p:nvPr/>
        </p:nvSpPr>
        <p:spPr bwMode="auto">
          <a:xfrm>
            <a:off x="8572500" y="4210050"/>
            <a:ext cx="7715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p:txBody>
      </p:sp>
      <p:graphicFrame>
        <p:nvGraphicFramePr>
          <p:cNvPr id="2064" name="Object 3"/>
          <p:cNvGraphicFramePr>
            <a:graphicFrameLocks noChangeAspect="1"/>
          </p:cNvGraphicFramePr>
          <p:nvPr>
            <p:ph sz="half" idx="2"/>
          </p:nvPr>
        </p:nvGraphicFramePr>
        <p:xfrm>
          <a:off x="8572500" y="5505450"/>
          <a:ext cx="1970088" cy="1970088"/>
        </p:xfrm>
        <a:graphic>
          <a:graphicData uri="http://schemas.openxmlformats.org/presentationml/2006/ole">
            <mc:AlternateContent xmlns:mc="http://schemas.openxmlformats.org/markup-compatibility/2006">
              <mc:Choice xmlns:v="urn:schemas-microsoft-com:vml" Requires="v">
                <p:oleObj spid="_x0000_s2078"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500" y="5505450"/>
                        <a:ext cx="1970088" cy="197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65" name="Text Box 5"/>
          <p:cNvSpPr txBox="1">
            <a:spLocks noChangeArrowheads="1"/>
          </p:cNvSpPr>
          <p:nvPr/>
        </p:nvSpPr>
        <p:spPr bwMode="auto">
          <a:xfrm>
            <a:off x="8572500" y="3238500"/>
            <a:ext cx="514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OBJECTIVES</a:t>
            </a:r>
          </a:p>
        </p:txBody>
      </p:sp>
      <p:sp>
        <p:nvSpPr>
          <p:cNvPr id="2066" name="Text Box 7"/>
          <p:cNvSpPr txBox="1">
            <a:spLocks noChangeArrowheads="1"/>
          </p:cNvSpPr>
          <p:nvPr/>
        </p:nvSpPr>
        <p:spPr bwMode="auto">
          <a:xfrm>
            <a:off x="171450" y="18459450"/>
            <a:ext cx="514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CONCLUSIONS</a:t>
            </a:r>
          </a:p>
        </p:txBody>
      </p:sp>
      <p:sp>
        <p:nvSpPr>
          <p:cNvPr id="2067" name="Text Box 7"/>
          <p:cNvSpPr txBox="1">
            <a:spLocks noChangeArrowheads="1"/>
          </p:cNvSpPr>
          <p:nvPr/>
        </p:nvSpPr>
        <p:spPr bwMode="auto">
          <a:xfrm>
            <a:off x="11315700" y="18516600"/>
            <a:ext cx="4972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3600" b="1">
                <a:solidFill>
                  <a:srgbClr val="25629A"/>
                </a:solidFill>
                <a:latin typeface="Times" charset="0"/>
              </a:rPr>
              <a:t>REFERENCES</a:t>
            </a:r>
          </a:p>
        </p:txBody>
      </p:sp>
      <p:sp>
        <p:nvSpPr>
          <p:cNvPr id="2068" name="TextBox 39"/>
          <p:cNvSpPr txBox="1">
            <a:spLocks noChangeArrowheads="1"/>
          </p:cNvSpPr>
          <p:nvPr/>
        </p:nvSpPr>
        <p:spPr bwMode="auto">
          <a:xfrm>
            <a:off x="12166600" y="1116013"/>
            <a:ext cx="28209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itchFamily="34" charset="0"/>
                <a:ea typeface="ＭＳ Ｐゴシック" pitchFamily="34" charset="-128"/>
              </a:defRPr>
            </a:lvl1pPr>
            <a:lvl2pPr marL="742950" indent="-285750" eaLnBrk="0" hangingPunct="0">
              <a:defRPr sz="10600">
                <a:solidFill>
                  <a:schemeClr val="tx2"/>
                </a:solidFill>
                <a:latin typeface="Arial" pitchFamily="34" charset="0"/>
                <a:ea typeface="ＭＳ Ｐゴシック" pitchFamily="34" charset="-128"/>
              </a:defRPr>
            </a:lvl2pPr>
            <a:lvl3pPr marL="1143000" indent="-228600" eaLnBrk="0" hangingPunct="0">
              <a:defRPr sz="10600">
                <a:solidFill>
                  <a:schemeClr val="tx2"/>
                </a:solidFill>
                <a:latin typeface="Arial" pitchFamily="34" charset="0"/>
                <a:ea typeface="ＭＳ Ｐゴシック" pitchFamily="34" charset="-128"/>
              </a:defRPr>
            </a:lvl3pPr>
            <a:lvl4pPr marL="1600200" indent="-228600" eaLnBrk="0" hangingPunct="0">
              <a:defRPr sz="10600">
                <a:solidFill>
                  <a:schemeClr val="tx2"/>
                </a:solidFill>
                <a:latin typeface="Arial" pitchFamily="34" charset="0"/>
                <a:ea typeface="ＭＳ Ｐゴシック" pitchFamily="34" charset="-128"/>
              </a:defRPr>
            </a:lvl4pPr>
            <a:lvl5pPr marL="2057400" indent="-228600" eaLnBrk="0" hangingPunct="0">
              <a:defRPr sz="106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eaLnBrk="1" hangingPunct="1"/>
            <a:r>
              <a:rPr lang="en-US" altLang="en-US" sz="4000">
                <a:solidFill>
                  <a:schemeClr val="bg1"/>
                </a:solidFill>
              </a:rPr>
              <a:t>LOGO</a:t>
            </a:r>
          </a:p>
        </p:txBody>
      </p:sp>
      <p:sp>
        <p:nvSpPr>
          <p:cNvPr id="2069" name="Text Box 25"/>
          <p:cNvSpPr txBox="1">
            <a:spLocks noChangeArrowheads="1"/>
          </p:cNvSpPr>
          <p:nvPr/>
        </p:nvSpPr>
        <p:spPr bwMode="auto">
          <a:xfrm>
            <a:off x="171450" y="19431000"/>
            <a:ext cx="10801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l" eaLnBrk="1" hangingPunct="1">
              <a:spcBef>
                <a:spcPct val="50000"/>
              </a:spcBef>
            </a:pPr>
            <a:r>
              <a:rPr lang="en-US" altLang="en-US" sz="2400">
                <a:solidFill>
                  <a:srgbClr val="404040"/>
                </a:solidFill>
              </a:rPr>
              <a:t>Copy and paste your text content here, adjusting the font size to fit.</a:t>
            </a:r>
          </a:p>
          <a:p>
            <a:pPr algn="l" eaLnBrk="1" hangingPunct="1">
              <a:spcBef>
                <a:spcPct val="50000"/>
              </a:spcBef>
            </a:pPr>
            <a:endParaRPr lang="en-US" altLang="en-US" sz="2400">
              <a:solidFill>
                <a:srgbClr val="404040"/>
              </a:solidFill>
            </a:endParaRPr>
          </a:p>
        </p:txBody>
      </p:sp>
      <p:cxnSp>
        <p:nvCxnSpPr>
          <p:cNvPr id="2070" name="Straight Connector 5"/>
          <p:cNvCxnSpPr>
            <a:cxnSpLocks noChangeShapeType="1"/>
          </p:cNvCxnSpPr>
          <p:nvPr/>
        </p:nvCxnSpPr>
        <p:spPr bwMode="auto">
          <a:xfrm>
            <a:off x="11144250" y="18783300"/>
            <a:ext cx="0" cy="3562350"/>
          </a:xfrm>
          <a:prstGeom prst="line">
            <a:avLst/>
          </a:prstGeom>
          <a:noFill/>
          <a:ln w="9525">
            <a:solidFill>
              <a:srgbClr val="256299"/>
            </a:solidFill>
            <a:round/>
            <a:headEnd/>
            <a:tailEnd/>
          </a:ln>
          <a:extLst>
            <a:ext uri="{909E8E84-426E-40DD-AFC4-6F175D3DCCD1}">
              <a14:hiddenFill xmlns:a14="http://schemas.microsoft.com/office/drawing/2010/main">
                <a:noFill/>
              </a14:hiddenFill>
            </a:ext>
          </a:extLst>
        </p:spPr>
      </p:cxnSp>
      <p:cxnSp>
        <p:nvCxnSpPr>
          <p:cNvPr id="2071" name="Straight Connector 48"/>
          <p:cNvCxnSpPr>
            <a:cxnSpLocks noChangeShapeType="1"/>
          </p:cNvCxnSpPr>
          <p:nvPr/>
        </p:nvCxnSpPr>
        <p:spPr bwMode="auto">
          <a:xfrm>
            <a:off x="8229600" y="3562350"/>
            <a:ext cx="0" cy="6477000"/>
          </a:xfrm>
          <a:prstGeom prst="line">
            <a:avLst/>
          </a:prstGeom>
          <a:noFill/>
          <a:ln w="9525">
            <a:solidFill>
              <a:srgbClr val="256299"/>
            </a:solidFill>
            <a:round/>
            <a:headEnd/>
            <a:tailEnd/>
          </a:ln>
          <a:extLst>
            <a:ext uri="{909E8E84-426E-40DD-AFC4-6F175D3DCCD1}">
              <a14:hiddenFill xmlns:a14="http://schemas.microsoft.com/office/drawing/2010/main">
                <a:noFill/>
              </a14:hiddenFill>
            </a:ext>
          </a:extLst>
        </p:spPr>
      </p:cxnSp>
      <p:cxnSp>
        <p:nvCxnSpPr>
          <p:cNvPr id="2072" name="Straight Connector 48"/>
          <p:cNvCxnSpPr>
            <a:cxnSpLocks noChangeShapeType="1"/>
          </p:cNvCxnSpPr>
          <p:nvPr/>
        </p:nvCxnSpPr>
        <p:spPr bwMode="auto">
          <a:xfrm>
            <a:off x="8229600" y="10687050"/>
            <a:ext cx="0" cy="7448550"/>
          </a:xfrm>
          <a:prstGeom prst="line">
            <a:avLst/>
          </a:prstGeom>
          <a:noFill/>
          <a:ln w="9525">
            <a:solidFill>
              <a:srgbClr val="256299"/>
            </a:solidFill>
            <a:round/>
            <a:headEnd/>
            <a:tailEnd/>
          </a:ln>
          <a:extLst>
            <a:ext uri="{909E8E84-426E-40DD-AFC4-6F175D3DCCD1}">
              <a14:hiddenFill xmlns:a14="http://schemas.microsoft.com/office/drawing/2010/main">
                <a:noFill/>
              </a14:hiddenFill>
            </a:ext>
          </a:extLst>
        </p:spPr>
      </p:cxnSp>
      <p:sp>
        <p:nvSpPr>
          <p:cNvPr id="41" name="Text Box 43"/>
          <p:cNvSpPr txBox="1">
            <a:spLocks noChangeArrowheads="1"/>
          </p:cNvSpPr>
          <p:nvPr/>
        </p:nvSpPr>
        <p:spPr bwMode="auto">
          <a:xfrm>
            <a:off x="8401050" y="11334750"/>
            <a:ext cx="7886700" cy="5216525"/>
          </a:xfrm>
          <a:prstGeom prst="rect">
            <a:avLst/>
          </a:prstGeom>
          <a:solidFill>
            <a:schemeClr val="bg2">
              <a:lumMod val="20000"/>
              <a:lumOff val="80000"/>
            </a:schemeClr>
          </a:solidFill>
          <a:ln w="28575">
            <a:solidFill>
              <a:schemeClr val="bg2"/>
            </a:solidFill>
            <a:miter lim="800000"/>
            <a:headEnd/>
            <a:tailEnd/>
          </a:ln>
        </p:spPr>
        <p:txBody>
          <a:bodyPr lIns="91426" tIns="91440" rIns="91426" bIns="9144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eaLnBrk="1" hangingPunct="1">
              <a:spcBef>
                <a:spcPct val="50000"/>
              </a:spcBef>
              <a:defRPr/>
            </a:pPr>
            <a:r>
              <a:rPr lang="en-US" altLang="en-US" sz="3000" b="1" smtClean="0">
                <a:solidFill>
                  <a:srgbClr val="000000"/>
                </a:solidFill>
              </a:rPr>
              <a:t>Tips for inserting graphs or images</a:t>
            </a:r>
          </a:p>
          <a:p>
            <a:pPr algn="l" eaLnBrk="1" hangingPunct="1">
              <a:spcBef>
                <a:spcPct val="50000"/>
              </a:spcBef>
              <a:defRPr/>
            </a:pPr>
            <a:r>
              <a:rPr lang="en-US" altLang="en-US" sz="1800" b="1" smtClean="0">
                <a:solidFill>
                  <a:srgbClr val="C40E4F"/>
                </a:solidFill>
              </a:rPr>
              <a:t>Note:</a:t>
            </a:r>
            <a:r>
              <a:rPr lang="en-US" altLang="en-US" sz="1800" smtClean="0">
                <a:solidFill>
                  <a:srgbClr val="C40E4F"/>
                </a:solidFill>
              </a:rPr>
              <a:t> Skip the following procedure if your graphs were created in PowerPoint®, Illustrator (eps file) or Excel.</a:t>
            </a:r>
          </a:p>
          <a:p>
            <a:pPr algn="l" eaLnBrk="1" hangingPunct="1">
              <a:spcBef>
                <a:spcPct val="50000"/>
              </a:spcBef>
              <a:defRPr/>
            </a:pPr>
            <a:r>
              <a:rPr lang="en-US" altLang="en-US" sz="1800" b="1" smtClean="0">
                <a:solidFill>
                  <a:schemeClr val="tx1"/>
                </a:solidFill>
              </a:rPr>
              <a:t>Image checking procedure:</a:t>
            </a:r>
            <a:r>
              <a:rPr lang="en-US" altLang="en-US" sz="1800" smtClean="0">
                <a:solidFill>
                  <a:schemeClr val="tx1"/>
                </a:solidFill>
              </a:rPr>
              <a:t> After you insert the image (</a:t>
            </a:r>
            <a:r>
              <a:rPr lang="en-US" altLang="en-US" sz="1800" i="1" smtClean="0">
                <a:solidFill>
                  <a:schemeClr val="tx1"/>
                </a:solidFill>
              </a:rPr>
              <a:t>72 dpi screen resolution</a:t>
            </a:r>
            <a:r>
              <a:rPr lang="en-US" altLang="en-US" sz="1800" smtClean="0">
                <a:solidFill>
                  <a:schemeClr val="tx1"/>
                </a:solidFill>
              </a:rPr>
              <a:t>) and resize to fit, right click on it and select “</a:t>
            </a:r>
            <a:r>
              <a:rPr lang="en-US" altLang="ja-JP" sz="1800" i="1" smtClean="0">
                <a:solidFill>
                  <a:schemeClr val="tx1"/>
                </a:solidFill>
              </a:rPr>
              <a:t>Format Picture</a:t>
            </a:r>
            <a:r>
              <a:rPr lang="en-US" altLang="en-US" sz="1800" smtClean="0">
                <a:solidFill>
                  <a:schemeClr val="tx1"/>
                </a:solidFill>
              </a:rPr>
              <a:t>”</a:t>
            </a:r>
            <a:r>
              <a:rPr lang="en-US" altLang="ja-JP" sz="1800" smtClean="0">
                <a:solidFill>
                  <a:schemeClr val="tx1"/>
                </a:solidFill>
              </a:rPr>
              <a:t>.) When the pop-up window comes up, click on </a:t>
            </a:r>
            <a:r>
              <a:rPr lang="en-US" altLang="en-US" sz="1800" smtClean="0">
                <a:solidFill>
                  <a:schemeClr val="tx1"/>
                </a:solidFill>
              </a:rPr>
              <a:t>“</a:t>
            </a:r>
            <a:r>
              <a:rPr lang="en-US" altLang="ja-JP" sz="1800" i="1" smtClean="0">
                <a:solidFill>
                  <a:srgbClr val="000000"/>
                </a:solidFill>
              </a:rPr>
              <a:t>size</a:t>
            </a:r>
            <a:r>
              <a:rPr lang="en-US" altLang="en-US" sz="1800" i="1" smtClean="0">
                <a:solidFill>
                  <a:srgbClr val="000000"/>
                </a:solidFill>
              </a:rPr>
              <a:t>”</a:t>
            </a:r>
            <a:r>
              <a:rPr lang="en-US" altLang="ja-JP" sz="1800" smtClean="0">
                <a:solidFill>
                  <a:srgbClr val="000000"/>
                </a:solidFill>
              </a:rPr>
              <a:t> </a:t>
            </a:r>
            <a:r>
              <a:rPr lang="en-US" altLang="ja-JP" sz="1800" smtClean="0">
                <a:solidFill>
                  <a:schemeClr val="tx1"/>
                </a:solidFill>
              </a:rPr>
              <a:t>and check the </a:t>
            </a:r>
            <a:r>
              <a:rPr lang="en-US" altLang="ja-JP" sz="1800" smtClean="0">
                <a:solidFill>
                  <a:srgbClr val="000000"/>
                </a:solidFill>
              </a:rPr>
              <a:t>scale</a:t>
            </a:r>
            <a:r>
              <a:rPr lang="en-US" altLang="ja-JP" sz="1800" smtClean="0">
                <a:solidFill>
                  <a:schemeClr val="tx1"/>
                </a:solidFill>
              </a:rPr>
              <a:t>. The image will print better if its width and height scale is </a:t>
            </a:r>
            <a:r>
              <a:rPr lang="en-US" altLang="ja-JP" sz="1800" smtClean="0">
                <a:solidFill>
                  <a:srgbClr val="000000"/>
                </a:solidFill>
              </a:rPr>
              <a:t>at 25% or lower.</a:t>
            </a:r>
            <a:r>
              <a:rPr lang="en-US" altLang="ja-JP" sz="1800" smtClean="0">
                <a:solidFill>
                  <a:schemeClr val="tx1"/>
                </a:solidFill>
              </a:rPr>
              <a:t> </a:t>
            </a:r>
          </a:p>
          <a:p>
            <a:pPr algn="l" eaLnBrk="1" hangingPunct="1">
              <a:spcBef>
                <a:spcPct val="50000"/>
              </a:spcBef>
              <a:defRPr/>
            </a:pPr>
            <a:r>
              <a:rPr lang="en-US" altLang="en-US" sz="1800" smtClean="0">
                <a:solidFill>
                  <a:schemeClr val="tx1"/>
                </a:solidFill>
              </a:rPr>
              <a:t>If the scale of the image is higher than 25%, try to replace it with a larger size (</a:t>
            </a:r>
            <a:r>
              <a:rPr lang="en-US" altLang="en-US" sz="1800" i="1" smtClean="0">
                <a:solidFill>
                  <a:schemeClr val="tx1"/>
                </a:solidFill>
              </a:rPr>
              <a:t>more dpi, e.g. 300dpi</a:t>
            </a:r>
            <a:r>
              <a:rPr lang="en-US" altLang="en-US" sz="1800" smtClean="0">
                <a:solidFill>
                  <a:schemeClr val="tx1"/>
                </a:solidFill>
              </a:rPr>
              <a:t>) image if possible. (</a:t>
            </a:r>
            <a:r>
              <a:rPr lang="en-US" altLang="en-US" sz="1800" b="1" smtClean="0">
                <a:solidFill>
                  <a:schemeClr val="tx1"/>
                </a:solidFill>
              </a:rPr>
              <a:t>Note</a:t>
            </a:r>
            <a:r>
              <a:rPr lang="en-US" altLang="en-US" sz="1800" smtClean="0">
                <a:solidFill>
                  <a:schemeClr val="tx1"/>
                </a:solidFill>
              </a:rPr>
              <a:t>: This should not be done by manually stretching the image to a larger size as that will make the image print poorly.)</a:t>
            </a:r>
          </a:p>
          <a:p>
            <a:pPr algn="l" eaLnBrk="1" hangingPunct="1">
              <a:spcBef>
                <a:spcPct val="50000"/>
              </a:spcBef>
              <a:defRPr/>
            </a:pPr>
            <a:r>
              <a:rPr lang="en-US" altLang="en-US" sz="1800" smtClean="0">
                <a:solidFill>
                  <a:schemeClr val="tx1"/>
                </a:solidFill>
              </a:rPr>
              <a:t>If the resolution of the image is 300 dpi or higher (400 or 600 dpi), then check to make sure its scale is not higher than 100%.</a:t>
            </a:r>
          </a:p>
          <a:p>
            <a:pPr algn="l" eaLnBrk="1" hangingPunct="1">
              <a:spcBef>
                <a:spcPct val="50000"/>
              </a:spcBef>
              <a:defRPr/>
            </a:pPr>
            <a:r>
              <a:rPr lang="en-US" altLang="en-US" sz="1800" b="1" smtClean="0">
                <a:solidFill>
                  <a:schemeClr val="tx1"/>
                </a:solidFill>
              </a:rPr>
              <a:t>To resize an image</a:t>
            </a:r>
            <a:r>
              <a:rPr lang="en-US" altLang="en-US" sz="1800" smtClean="0">
                <a:solidFill>
                  <a:schemeClr val="tx1"/>
                </a:solidFill>
              </a:rPr>
              <a:t> – Click on the image, hold the Shift key down and drag the bottom right corner to resize the image in proportion.</a:t>
            </a:r>
          </a:p>
        </p:txBody>
      </p:sp>
      <p:sp>
        <p:nvSpPr>
          <p:cNvPr id="42" name="Text Box 44"/>
          <p:cNvSpPr txBox="1">
            <a:spLocks noChangeArrowheads="1"/>
          </p:cNvSpPr>
          <p:nvPr/>
        </p:nvSpPr>
        <p:spPr bwMode="auto">
          <a:xfrm>
            <a:off x="171450" y="12306300"/>
            <a:ext cx="7886700" cy="2032000"/>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eaLnBrk="1" hangingPunct="1">
              <a:spcBef>
                <a:spcPct val="50000"/>
              </a:spcBef>
              <a:defRPr/>
            </a:pPr>
            <a:r>
              <a:rPr lang="en-US" altLang="en-US" sz="3000" b="1" smtClean="0">
                <a:solidFill>
                  <a:schemeClr val="tx1"/>
                </a:solidFill>
              </a:rPr>
              <a:t>Tips for Title/Headers Bar Color</a:t>
            </a:r>
          </a:p>
          <a:p>
            <a:pPr algn="l" eaLnBrk="1" hangingPunct="1">
              <a:spcBef>
                <a:spcPct val="50000"/>
              </a:spcBef>
              <a:defRPr/>
            </a:pPr>
            <a:r>
              <a:rPr lang="en-US" altLang="en-US" sz="1800" b="1" smtClean="0">
                <a:solidFill>
                  <a:schemeClr val="tx1"/>
                </a:solidFill>
              </a:rPr>
              <a:t>How to change the poster title and headers background color:</a:t>
            </a:r>
          </a:p>
          <a:p>
            <a:pPr algn="l" eaLnBrk="1" hangingPunct="1">
              <a:spcBef>
                <a:spcPct val="50000"/>
              </a:spcBef>
              <a:defRPr/>
            </a:pPr>
            <a:r>
              <a:rPr lang="en-US" altLang="en-US" sz="1800" smtClean="0">
                <a:solidFill>
                  <a:schemeClr val="tx1"/>
                </a:solidFill>
              </a:rPr>
              <a:t>Right click on the bar and select “</a:t>
            </a:r>
            <a:r>
              <a:rPr lang="en-US" altLang="ja-JP" sz="1800" i="1" smtClean="0">
                <a:solidFill>
                  <a:schemeClr val="tx1"/>
                </a:solidFill>
              </a:rPr>
              <a:t>Format Shape</a:t>
            </a:r>
            <a:r>
              <a:rPr lang="en-US" altLang="en-US" sz="1800" i="1" smtClean="0">
                <a:solidFill>
                  <a:schemeClr val="tx1"/>
                </a:solidFill>
              </a:rPr>
              <a:t>”</a:t>
            </a:r>
            <a:r>
              <a:rPr lang="en-US" altLang="ja-JP" sz="1800" smtClean="0">
                <a:solidFill>
                  <a:schemeClr val="tx1"/>
                </a:solidFill>
              </a:rPr>
              <a:t>.) When the pop-up window comes up, select your color under </a:t>
            </a:r>
            <a:r>
              <a:rPr lang="ja-JP" altLang="en-US" sz="1800" smtClean="0">
                <a:solidFill>
                  <a:schemeClr val="tx1"/>
                </a:solidFill>
              </a:rPr>
              <a:t>“</a:t>
            </a:r>
            <a:r>
              <a:rPr lang="en-US" altLang="ja-JP" sz="1800" i="1" smtClean="0">
                <a:solidFill>
                  <a:schemeClr val="tx1"/>
                </a:solidFill>
              </a:rPr>
              <a:t>Fill</a:t>
            </a:r>
            <a:r>
              <a:rPr lang="ja-JP" altLang="en-US" sz="1800" smtClean="0">
                <a:solidFill>
                  <a:schemeClr val="tx1"/>
                </a:solidFill>
              </a:rPr>
              <a:t>”</a:t>
            </a:r>
            <a:r>
              <a:rPr lang="en-US" altLang="ja-JP" sz="1800" smtClean="0">
                <a:solidFill>
                  <a:schemeClr val="tx1"/>
                </a:solidFill>
              </a:rPr>
              <a:t> and then </a:t>
            </a:r>
            <a:r>
              <a:rPr lang="ja-JP" altLang="en-US" sz="1800" smtClean="0">
                <a:solidFill>
                  <a:schemeClr val="tx1"/>
                </a:solidFill>
              </a:rPr>
              <a:t>“</a:t>
            </a:r>
            <a:r>
              <a:rPr lang="en-US" altLang="ja-JP" sz="1800" i="1" smtClean="0">
                <a:solidFill>
                  <a:srgbClr val="000000"/>
                </a:solidFill>
              </a:rPr>
              <a:t>Color</a:t>
            </a:r>
            <a:r>
              <a:rPr lang="ja-JP" altLang="en-US" sz="1800" smtClean="0">
                <a:solidFill>
                  <a:schemeClr val="tx1"/>
                </a:solidFill>
              </a:rPr>
              <a:t>”</a:t>
            </a:r>
            <a:r>
              <a:rPr lang="en-US" altLang="ja-JP" sz="1800" smtClean="0">
                <a:solidFill>
                  <a:schemeClr val="tx1"/>
                </a:solidFill>
              </a:rPr>
              <a:t> menu. For more effects select Fill Effects under the Color option.</a:t>
            </a:r>
            <a:endParaRPr lang="en-US" altLang="en-US" sz="1800" smtClean="0">
              <a:solidFill>
                <a:schemeClr val="tx1"/>
              </a:solidFill>
            </a:endParaRPr>
          </a:p>
        </p:txBody>
      </p:sp>
      <p:sp>
        <p:nvSpPr>
          <p:cNvPr id="43" name="Text Box 45"/>
          <p:cNvSpPr txBox="1">
            <a:spLocks noChangeArrowheads="1"/>
          </p:cNvSpPr>
          <p:nvPr/>
        </p:nvSpPr>
        <p:spPr bwMode="auto">
          <a:xfrm>
            <a:off x="10801350" y="5505450"/>
            <a:ext cx="5486400" cy="1892300"/>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r>
              <a:rPr lang="en-US" sz="3000" b="1" dirty="0" smtClean="0">
                <a:solidFill>
                  <a:srgbClr val="000000"/>
                </a:solidFill>
              </a:rPr>
              <a:t>Tips for Excel Charts</a:t>
            </a:r>
          </a:p>
          <a:p>
            <a:pPr algn="l" eaLnBrk="1" hangingPunct="1">
              <a:spcBef>
                <a:spcPct val="50000"/>
              </a:spcBef>
              <a:defRPr/>
            </a:pPr>
            <a:r>
              <a:rPr lang="en-US" sz="1800" dirty="0" smtClean="0">
                <a:solidFill>
                  <a:schemeClr val="tx1"/>
                </a:solidFill>
              </a:rPr>
              <a:t>Copy and paste your Excel chart. The chart can be stretched to fit as required. If you need to edits parts of the chart, we recommend you edit the original chart in Excel, then re-paste the new chart.</a:t>
            </a:r>
          </a:p>
        </p:txBody>
      </p:sp>
      <p:pic>
        <p:nvPicPr>
          <p:cNvPr id="2076"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3030200" y="22359938"/>
            <a:ext cx="29749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1427</TotalTime>
  <Words>426</Words>
  <Application>Microsoft Office PowerPoint</Application>
  <PresentationFormat>Custom</PresentationFormat>
  <Paragraphs>30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Diane Drier</cp:lastModifiedBy>
  <cp:revision>233</cp:revision>
  <cp:lastPrinted>2014-10-15T14:34:46Z</cp:lastPrinted>
  <dcterms:created xsi:type="dcterms:W3CDTF">2003-12-17T18:44:28Z</dcterms:created>
  <dcterms:modified xsi:type="dcterms:W3CDTF">2018-05-17T17:35:09Z</dcterms:modified>
</cp:coreProperties>
</file>