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92351"/>
    <a:srgbClr val="B7167B"/>
    <a:srgbClr val="951D21"/>
    <a:srgbClr val="C0692A"/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892351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3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8923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89235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8923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8923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B01B3-4C4B-4342-9708-1F4A2A0A6713}"/>
              </a:ext>
            </a:extLst>
          </p:cNvPr>
          <p:cNvSpPr txBox="1"/>
          <p:nvPr/>
        </p:nvSpPr>
        <p:spPr>
          <a:xfrm>
            <a:off x="28437840" y="20436840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84</cp:revision>
  <dcterms:created xsi:type="dcterms:W3CDTF">2003-11-21T20:29:19Z</dcterms:created>
  <dcterms:modified xsi:type="dcterms:W3CDTF">2019-12-17T03:40:36Z</dcterms:modified>
</cp:coreProperties>
</file>