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1089600" cy="19202400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1pPr>
    <a:lvl2pPr marL="277536"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2pPr>
    <a:lvl3pPr marL="555073"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3pPr>
    <a:lvl4pPr marL="832610"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4pPr>
    <a:lvl5pPr marL="1110146"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5pPr>
    <a:lvl6pPr marL="1387684" algn="l" defTabSz="555073" rtl="0" eaLnBrk="1" latinLnBrk="0" hangingPunct="1"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6pPr>
    <a:lvl7pPr marL="1665220" algn="l" defTabSz="555073" rtl="0" eaLnBrk="1" latinLnBrk="0" hangingPunct="1"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7pPr>
    <a:lvl8pPr marL="1942756" algn="l" defTabSz="555073" rtl="0" eaLnBrk="1" latinLnBrk="0" hangingPunct="1"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8pPr>
    <a:lvl9pPr marL="2220293" algn="l" defTabSz="555073" rtl="0" eaLnBrk="1" latinLnBrk="0" hangingPunct="1"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48" userDrawn="1">
          <p15:clr>
            <a:srgbClr val="A4A3A4"/>
          </p15:clr>
        </p15:guide>
        <p15:guide id="2" pos="97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4C438D"/>
    <a:srgbClr val="3A1549"/>
    <a:srgbClr val="892351"/>
    <a:srgbClr val="B7167B"/>
    <a:srgbClr val="951D21"/>
    <a:srgbClr val="C0692A"/>
    <a:srgbClr val="8C7A3B"/>
    <a:srgbClr val="ECB733"/>
    <a:srgbClr val="10315A"/>
    <a:srgbClr val="C0AE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35"/>
    <p:restoredTop sz="94632"/>
  </p:normalViewPr>
  <p:slideViewPr>
    <p:cSldViewPr>
      <p:cViewPr>
        <p:scale>
          <a:sx n="29" d="100"/>
          <a:sy n="29" d="100"/>
        </p:scale>
        <p:origin x="496" y="688"/>
      </p:cViewPr>
      <p:guideLst>
        <p:guide orient="horz" pos="6048"/>
        <p:guide pos="97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4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AC7CE7-DA12-5E45-9562-9241C40B893F}" type="datetimeFigureOut">
              <a:rPr lang="en-US" smtClean="0"/>
              <a:t>12/16/19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1160463"/>
            <a:ext cx="5073650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67225"/>
            <a:ext cx="5597525" cy="3656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32125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18563"/>
            <a:ext cx="3032125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F65D6-FDA9-5749-976B-6D0B8010B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069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1pPr>
    <a:lvl2pPr marL="277536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2pPr>
    <a:lvl3pPr marL="555073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3pPr>
    <a:lvl4pPr marL="832610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4pPr>
    <a:lvl5pPr marL="1110146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5pPr>
    <a:lvl6pPr marL="1387684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6pPr>
    <a:lvl7pPr marL="1665220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7pPr>
    <a:lvl8pPr marL="1942756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8pPr>
    <a:lvl9pPr marL="2220293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2025" y="1160463"/>
            <a:ext cx="5073650" cy="31337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1F65D6-FDA9-5749-976B-6D0B8010B2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823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1530" y="5964744"/>
            <a:ext cx="26426545" cy="41165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3056" y="10881589"/>
            <a:ext cx="21763491" cy="4907096"/>
          </a:xfrm>
        </p:spPr>
        <p:txBody>
          <a:bodyPr/>
          <a:lstStyle>
            <a:lvl1pPr marL="0" indent="0" algn="ctr">
              <a:buNone/>
              <a:defRPr/>
            </a:lvl1pPr>
            <a:lvl2pPr marL="244922" indent="0" algn="ctr">
              <a:buNone/>
              <a:defRPr/>
            </a:lvl2pPr>
            <a:lvl3pPr marL="489844" indent="0" algn="ctr">
              <a:buNone/>
              <a:defRPr/>
            </a:lvl3pPr>
            <a:lvl4pPr marL="734766" indent="0" algn="ctr">
              <a:buNone/>
              <a:defRPr/>
            </a:lvl4pPr>
            <a:lvl5pPr marL="979688" indent="0" algn="ctr">
              <a:buNone/>
              <a:defRPr/>
            </a:lvl5pPr>
            <a:lvl6pPr marL="1224610" indent="0" algn="ctr">
              <a:buNone/>
              <a:defRPr/>
            </a:lvl6pPr>
            <a:lvl7pPr marL="1469532" indent="0" algn="ctr">
              <a:buNone/>
              <a:defRPr/>
            </a:lvl7pPr>
            <a:lvl8pPr marL="1714454" indent="0" algn="ctr">
              <a:buNone/>
              <a:defRPr/>
            </a:lvl8pPr>
            <a:lvl9pPr marL="1959376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7B1C15E-254D-F647-8F7A-00AEF12F0D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52CFF1D-3B91-444B-82A1-7BB3A3954C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C0D5079-B399-A943-9A0C-55471AD3A6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B0EC00-8C45-D04B-B546-33F6AE9A2B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6834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A7DFA8-B286-A54C-A534-9197951C34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1F3C2F-96A2-D24F-85D7-353FE7CCF2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27D11D-EC43-2F4F-9973-B5258D7880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DBD769-D90F-154B-9800-C9C9A824CD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0987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151920" y="1706860"/>
            <a:ext cx="6606155" cy="1536172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31527" y="1706860"/>
            <a:ext cx="19727863" cy="153617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3792E6-21AB-4249-84B5-81FFB7D4C4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C387F69-3F27-4247-8D5E-5A7D4325A7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1017C7A-B5BC-B240-AC50-EFF6219789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5352A0-69CC-F640-ABEA-A9F9184B01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5316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331530" y="1706861"/>
            <a:ext cx="26426545" cy="32002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331529" y="5547537"/>
            <a:ext cx="13167008" cy="57132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5591064" y="5547537"/>
            <a:ext cx="13167009" cy="57132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331529" y="11354362"/>
            <a:ext cx="13167008" cy="57142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591064" y="11354362"/>
            <a:ext cx="13167009" cy="57142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C78C2EE-D570-8242-9F65-42CF7435A1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1AECAE-DAC9-EA49-B94C-57DDCBCD08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817D5B0-C918-1C4B-A14C-E1B499B33B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19B58D-F71F-F64D-8B4E-A145C71117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8065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0A2A1BA-8739-4740-AED2-B38CB3473D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516D3DD-5576-2848-9E26-34C9E62ADE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E3D7ED-4F27-454B-914E-8D631533D9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BD7AFD-B4B9-4141-AC49-EBC502BD9A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3061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5864" y="12338900"/>
            <a:ext cx="26426545" cy="3814356"/>
          </a:xfrm>
        </p:spPr>
        <p:txBody>
          <a:bodyPr anchor="t"/>
          <a:lstStyle>
            <a:lvl1pPr algn="l">
              <a:defRPr sz="214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5864" y="8138528"/>
            <a:ext cx="26426545" cy="4200372"/>
          </a:xfrm>
        </p:spPr>
        <p:txBody>
          <a:bodyPr anchor="b"/>
          <a:lstStyle>
            <a:lvl1pPr marL="0" indent="0">
              <a:buNone/>
              <a:defRPr sz="1071"/>
            </a:lvl1pPr>
            <a:lvl2pPr marL="244922" indent="0">
              <a:buNone/>
              <a:defRPr sz="964"/>
            </a:lvl2pPr>
            <a:lvl3pPr marL="489844" indent="0">
              <a:buNone/>
              <a:defRPr sz="857"/>
            </a:lvl3pPr>
            <a:lvl4pPr marL="734766" indent="0">
              <a:buNone/>
              <a:defRPr sz="750"/>
            </a:lvl4pPr>
            <a:lvl5pPr marL="979688" indent="0">
              <a:buNone/>
              <a:defRPr sz="750"/>
            </a:lvl5pPr>
            <a:lvl6pPr marL="1224610" indent="0">
              <a:buNone/>
              <a:defRPr sz="750"/>
            </a:lvl6pPr>
            <a:lvl7pPr marL="1469532" indent="0">
              <a:buNone/>
              <a:defRPr sz="750"/>
            </a:lvl7pPr>
            <a:lvl8pPr marL="1714454" indent="0">
              <a:buNone/>
              <a:defRPr sz="750"/>
            </a:lvl8pPr>
            <a:lvl9pPr marL="1959376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DF6FE2E-DE16-C94C-89C1-8A27E7F802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5F5D9B-FAF1-934A-9003-28699AE3C9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DF2E7B-FCA2-F147-9577-E89BD207EC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E27529-8C9C-0B46-BCA7-AA40113699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799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31529" y="5547537"/>
            <a:ext cx="13167008" cy="11521049"/>
          </a:xfrm>
        </p:spPr>
        <p:txBody>
          <a:bodyPr/>
          <a:lstStyle>
            <a:lvl1pPr>
              <a:defRPr sz="1500"/>
            </a:lvl1pPr>
            <a:lvl2pPr>
              <a:defRPr sz="1286"/>
            </a:lvl2pPr>
            <a:lvl3pPr>
              <a:defRPr sz="1071"/>
            </a:lvl3pPr>
            <a:lvl4pPr>
              <a:defRPr sz="964"/>
            </a:lvl4pPr>
            <a:lvl5pPr>
              <a:defRPr sz="964"/>
            </a:lvl5pPr>
            <a:lvl6pPr>
              <a:defRPr sz="964"/>
            </a:lvl6pPr>
            <a:lvl7pPr>
              <a:defRPr sz="964"/>
            </a:lvl7pPr>
            <a:lvl8pPr>
              <a:defRPr sz="964"/>
            </a:lvl8pPr>
            <a:lvl9pPr>
              <a:defRPr sz="96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591064" y="5547537"/>
            <a:ext cx="13167009" cy="11521049"/>
          </a:xfrm>
        </p:spPr>
        <p:txBody>
          <a:bodyPr/>
          <a:lstStyle>
            <a:lvl1pPr>
              <a:defRPr sz="1500"/>
            </a:lvl1pPr>
            <a:lvl2pPr>
              <a:defRPr sz="1286"/>
            </a:lvl2pPr>
            <a:lvl3pPr>
              <a:defRPr sz="1071"/>
            </a:lvl3pPr>
            <a:lvl4pPr>
              <a:defRPr sz="964"/>
            </a:lvl4pPr>
            <a:lvl5pPr>
              <a:defRPr sz="964"/>
            </a:lvl5pPr>
            <a:lvl6pPr>
              <a:defRPr sz="964"/>
            </a:lvl6pPr>
            <a:lvl7pPr>
              <a:defRPr sz="964"/>
            </a:lvl7pPr>
            <a:lvl8pPr>
              <a:defRPr sz="964"/>
            </a:lvl8pPr>
            <a:lvl9pPr>
              <a:defRPr sz="96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5F65DE6-468B-D942-908E-024B927A26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4F36E3D-6671-BC4E-92E0-F728F8E151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403B925-AD73-C44F-AF19-8AE86F91A0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1B4D21-5B95-544A-846C-D19D8FAD9D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8768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675" y="769113"/>
            <a:ext cx="27980255" cy="320023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4674" y="4297855"/>
            <a:ext cx="13736638" cy="1791665"/>
          </a:xfrm>
        </p:spPr>
        <p:txBody>
          <a:bodyPr anchor="b"/>
          <a:lstStyle>
            <a:lvl1pPr marL="0" indent="0">
              <a:buNone/>
              <a:defRPr sz="1286" b="1"/>
            </a:lvl1pPr>
            <a:lvl2pPr marL="244922" indent="0">
              <a:buNone/>
              <a:defRPr sz="1071" b="1"/>
            </a:lvl2pPr>
            <a:lvl3pPr marL="489844" indent="0">
              <a:buNone/>
              <a:defRPr sz="964" b="1"/>
            </a:lvl3pPr>
            <a:lvl4pPr marL="734766" indent="0">
              <a:buNone/>
              <a:defRPr sz="857" b="1"/>
            </a:lvl4pPr>
            <a:lvl5pPr marL="979688" indent="0">
              <a:buNone/>
              <a:defRPr sz="857" b="1"/>
            </a:lvl5pPr>
            <a:lvl6pPr marL="1224610" indent="0">
              <a:buNone/>
              <a:defRPr sz="857" b="1"/>
            </a:lvl6pPr>
            <a:lvl7pPr marL="1469532" indent="0">
              <a:buNone/>
              <a:defRPr sz="857" b="1"/>
            </a:lvl7pPr>
            <a:lvl8pPr marL="1714454" indent="0">
              <a:buNone/>
              <a:defRPr sz="857" b="1"/>
            </a:lvl8pPr>
            <a:lvl9pPr marL="1959376" indent="0">
              <a:buNone/>
              <a:defRPr sz="85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54674" y="6089519"/>
            <a:ext cx="13736638" cy="11063873"/>
          </a:xfrm>
        </p:spPr>
        <p:txBody>
          <a:bodyPr/>
          <a:lstStyle>
            <a:lvl1pPr>
              <a:defRPr sz="1286"/>
            </a:lvl1pPr>
            <a:lvl2pPr>
              <a:defRPr sz="1071"/>
            </a:lvl2pPr>
            <a:lvl3pPr>
              <a:defRPr sz="964"/>
            </a:lvl3pPr>
            <a:lvl4pPr>
              <a:defRPr sz="857"/>
            </a:lvl4pPr>
            <a:lvl5pPr>
              <a:defRPr sz="857"/>
            </a:lvl5pPr>
            <a:lvl6pPr>
              <a:defRPr sz="857"/>
            </a:lvl6pPr>
            <a:lvl7pPr>
              <a:defRPr sz="857"/>
            </a:lvl7pPr>
            <a:lvl8pPr>
              <a:defRPr sz="857"/>
            </a:lvl8pPr>
            <a:lvl9pPr>
              <a:defRPr sz="8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793472" y="4297855"/>
            <a:ext cx="13741457" cy="1791665"/>
          </a:xfrm>
        </p:spPr>
        <p:txBody>
          <a:bodyPr anchor="b"/>
          <a:lstStyle>
            <a:lvl1pPr marL="0" indent="0">
              <a:buNone/>
              <a:defRPr sz="1286" b="1"/>
            </a:lvl1pPr>
            <a:lvl2pPr marL="244922" indent="0">
              <a:buNone/>
              <a:defRPr sz="1071" b="1"/>
            </a:lvl2pPr>
            <a:lvl3pPr marL="489844" indent="0">
              <a:buNone/>
              <a:defRPr sz="964" b="1"/>
            </a:lvl3pPr>
            <a:lvl4pPr marL="734766" indent="0">
              <a:buNone/>
              <a:defRPr sz="857" b="1"/>
            </a:lvl4pPr>
            <a:lvl5pPr marL="979688" indent="0">
              <a:buNone/>
              <a:defRPr sz="857" b="1"/>
            </a:lvl5pPr>
            <a:lvl6pPr marL="1224610" indent="0">
              <a:buNone/>
              <a:defRPr sz="857" b="1"/>
            </a:lvl6pPr>
            <a:lvl7pPr marL="1469532" indent="0">
              <a:buNone/>
              <a:defRPr sz="857" b="1"/>
            </a:lvl7pPr>
            <a:lvl8pPr marL="1714454" indent="0">
              <a:buNone/>
              <a:defRPr sz="857" b="1"/>
            </a:lvl8pPr>
            <a:lvl9pPr marL="1959376" indent="0">
              <a:buNone/>
              <a:defRPr sz="85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793472" y="6089519"/>
            <a:ext cx="13741457" cy="11063873"/>
          </a:xfrm>
        </p:spPr>
        <p:txBody>
          <a:bodyPr/>
          <a:lstStyle>
            <a:lvl1pPr>
              <a:defRPr sz="1286"/>
            </a:lvl1pPr>
            <a:lvl2pPr>
              <a:defRPr sz="1071"/>
            </a:lvl2pPr>
            <a:lvl3pPr>
              <a:defRPr sz="964"/>
            </a:lvl3pPr>
            <a:lvl4pPr>
              <a:defRPr sz="857"/>
            </a:lvl4pPr>
            <a:lvl5pPr>
              <a:defRPr sz="857"/>
            </a:lvl5pPr>
            <a:lvl6pPr>
              <a:defRPr sz="857"/>
            </a:lvl6pPr>
            <a:lvl7pPr>
              <a:defRPr sz="857"/>
            </a:lvl7pPr>
            <a:lvl8pPr>
              <a:defRPr sz="857"/>
            </a:lvl8pPr>
            <a:lvl9pPr>
              <a:defRPr sz="8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E292783-88AC-1F4F-A5A4-2DAD691BEC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103B5C4-E769-EF4C-AF97-2684D7DE7E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F486C5F-EF9D-2D44-8178-17CFE742E3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7D89B7-72E2-6848-AD88-DE974B6FCC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5743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403DEC1-0462-3640-9736-BE3E9DD951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3784740-E18C-874F-A448-E5ED49CE73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F478736-31FC-0B43-9D96-2F091306FE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F9F43A-9AE1-0744-A992-EC42E5E80D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1101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8351462-4DC4-FA4B-BCB9-4D79B94CBB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A0BD8E3-6E2F-4344-B0F4-94099E4718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E77FED1-9906-6046-BE3A-7313DFB40A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68F8AF-CA42-7B4F-98DE-76D8DDA7A9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1225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673" y="764238"/>
            <a:ext cx="10228263" cy="3253851"/>
          </a:xfrm>
        </p:spPr>
        <p:txBody>
          <a:bodyPr anchor="b"/>
          <a:lstStyle>
            <a:lvl1pPr algn="l">
              <a:defRPr sz="107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54977" y="764238"/>
            <a:ext cx="17379950" cy="16389155"/>
          </a:xfrm>
        </p:spPr>
        <p:txBody>
          <a:bodyPr/>
          <a:lstStyle>
            <a:lvl1pPr>
              <a:defRPr sz="1714"/>
            </a:lvl1pPr>
            <a:lvl2pPr>
              <a:defRPr sz="1500"/>
            </a:lvl2pPr>
            <a:lvl3pPr>
              <a:defRPr sz="1286"/>
            </a:lvl3pPr>
            <a:lvl4pPr>
              <a:defRPr sz="1071"/>
            </a:lvl4pPr>
            <a:lvl5pPr>
              <a:defRPr sz="1071"/>
            </a:lvl5pPr>
            <a:lvl6pPr>
              <a:defRPr sz="1071"/>
            </a:lvl6pPr>
            <a:lvl7pPr>
              <a:defRPr sz="1071"/>
            </a:lvl7pPr>
            <a:lvl8pPr>
              <a:defRPr sz="1071"/>
            </a:lvl8pPr>
            <a:lvl9pPr>
              <a:defRPr sz="107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54673" y="4018087"/>
            <a:ext cx="10228263" cy="13135304"/>
          </a:xfrm>
        </p:spPr>
        <p:txBody>
          <a:bodyPr/>
          <a:lstStyle>
            <a:lvl1pPr marL="0" indent="0">
              <a:buNone/>
              <a:defRPr sz="750"/>
            </a:lvl1pPr>
            <a:lvl2pPr marL="244922" indent="0">
              <a:buNone/>
              <a:defRPr sz="643"/>
            </a:lvl2pPr>
            <a:lvl3pPr marL="489844" indent="0">
              <a:buNone/>
              <a:defRPr sz="536"/>
            </a:lvl3pPr>
            <a:lvl4pPr marL="734766" indent="0">
              <a:buNone/>
              <a:defRPr sz="482"/>
            </a:lvl4pPr>
            <a:lvl5pPr marL="979688" indent="0">
              <a:buNone/>
              <a:defRPr sz="482"/>
            </a:lvl5pPr>
            <a:lvl6pPr marL="1224610" indent="0">
              <a:buNone/>
              <a:defRPr sz="482"/>
            </a:lvl6pPr>
            <a:lvl7pPr marL="1469532" indent="0">
              <a:buNone/>
              <a:defRPr sz="482"/>
            </a:lvl7pPr>
            <a:lvl8pPr marL="1714454" indent="0">
              <a:buNone/>
              <a:defRPr sz="482"/>
            </a:lvl8pPr>
            <a:lvl9pPr marL="1959376" indent="0">
              <a:buNone/>
              <a:defRPr sz="48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EDBC36-792B-A448-A6BA-1D5049589D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97C93C-F541-D041-B447-FF649B1287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1B9B99-E97E-2F44-A5BA-2238DECDB3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010EEB-36F5-F74C-9A19-464C378368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1286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3394" y="13441391"/>
            <a:ext cx="18654145" cy="1586959"/>
          </a:xfrm>
        </p:spPr>
        <p:txBody>
          <a:bodyPr anchor="b"/>
          <a:lstStyle>
            <a:lvl1pPr algn="l">
              <a:defRPr sz="107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3394" y="1715633"/>
            <a:ext cx="18654145" cy="11522025"/>
          </a:xfrm>
        </p:spPr>
        <p:txBody>
          <a:bodyPr/>
          <a:lstStyle>
            <a:lvl1pPr marL="0" indent="0">
              <a:buNone/>
              <a:defRPr sz="1714"/>
            </a:lvl1pPr>
            <a:lvl2pPr marL="244922" indent="0">
              <a:buNone/>
              <a:defRPr sz="1500"/>
            </a:lvl2pPr>
            <a:lvl3pPr marL="489844" indent="0">
              <a:buNone/>
              <a:defRPr sz="1286"/>
            </a:lvl3pPr>
            <a:lvl4pPr marL="734766" indent="0">
              <a:buNone/>
              <a:defRPr sz="1071"/>
            </a:lvl4pPr>
            <a:lvl5pPr marL="979688" indent="0">
              <a:buNone/>
              <a:defRPr sz="1071"/>
            </a:lvl5pPr>
            <a:lvl6pPr marL="1224610" indent="0">
              <a:buNone/>
              <a:defRPr sz="1071"/>
            </a:lvl6pPr>
            <a:lvl7pPr marL="1469532" indent="0">
              <a:buNone/>
              <a:defRPr sz="1071"/>
            </a:lvl7pPr>
            <a:lvl8pPr marL="1714454" indent="0">
              <a:buNone/>
              <a:defRPr sz="1071"/>
            </a:lvl8pPr>
            <a:lvl9pPr marL="1959376" indent="0">
              <a:buNone/>
              <a:defRPr sz="1071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3394" y="15028348"/>
            <a:ext cx="18654145" cy="2253716"/>
          </a:xfrm>
        </p:spPr>
        <p:txBody>
          <a:bodyPr/>
          <a:lstStyle>
            <a:lvl1pPr marL="0" indent="0">
              <a:buNone/>
              <a:defRPr sz="750"/>
            </a:lvl1pPr>
            <a:lvl2pPr marL="244922" indent="0">
              <a:buNone/>
              <a:defRPr sz="643"/>
            </a:lvl2pPr>
            <a:lvl3pPr marL="489844" indent="0">
              <a:buNone/>
              <a:defRPr sz="536"/>
            </a:lvl3pPr>
            <a:lvl4pPr marL="734766" indent="0">
              <a:buNone/>
              <a:defRPr sz="482"/>
            </a:lvl4pPr>
            <a:lvl5pPr marL="979688" indent="0">
              <a:buNone/>
              <a:defRPr sz="482"/>
            </a:lvl5pPr>
            <a:lvl6pPr marL="1224610" indent="0">
              <a:buNone/>
              <a:defRPr sz="482"/>
            </a:lvl6pPr>
            <a:lvl7pPr marL="1469532" indent="0">
              <a:buNone/>
              <a:defRPr sz="482"/>
            </a:lvl7pPr>
            <a:lvl8pPr marL="1714454" indent="0">
              <a:buNone/>
              <a:defRPr sz="482"/>
            </a:lvl8pPr>
            <a:lvl9pPr marL="1959376" indent="0">
              <a:buNone/>
              <a:defRPr sz="48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876CF8-F5B8-A843-97BC-BA51D52731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9946B6-8245-4F45-990B-1AF9F0254B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DB628F-C025-0F48-A1BF-38FE3A4818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88B7A3-D4A9-6E43-BD3E-6E160BA4DC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068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64B0902-644C-BB40-8ECA-AD6AF01DF7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331529" y="1707357"/>
            <a:ext cx="26426545" cy="3199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71300" tIns="235650" rIns="471300" bIns="2356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2B5C993-5C38-4C4A-B156-CBAFD9B3DF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331529" y="5547122"/>
            <a:ext cx="26426545" cy="11521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71300" tIns="235650" rIns="471300" bIns="2356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0358FFF-06C7-CC43-8FEB-EEBC01AA182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331527" y="17495044"/>
            <a:ext cx="6477000" cy="1279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1300" tIns="235650" rIns="471300" bIns="23565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3857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DADA2F7-8D92-8446-9CBD-C65AA02BA3C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622474" y="17495044"/>
            <a:ext cx="9844655" cy="1279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1300" tIns="235650" rIns="471300" bIns="23565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3857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6EC9487-3C4C-3948-991A-FB7BE394ABB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281073" y="17495044"/>
            <a:ext cx="6477000" cy="1279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1300" tIns="235650" rIns="471300" bIns="23565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3857"/>
            </a:lvl1pPr>
          </a:lstStyle>
          <a:p>
            <a:fld id="{3655E2D7-3DF7-D644-9D10-06870C7183E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  <a:ea typeface="ＭＳ Ｐゴシック" charset="0"/>
        </a:defRPr>
      </a:lvl2pPr>
      <a:lvl3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  <a:ea typeface="ＭＳ Ｐゴシック" charset="0"/>
        </a:defRPr>
      </a:lvl3pPr>
      <a:lvl4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  <a:ea typeface="ＭＳ Ｐゴシック" charset="0"/>
        </a:defRPr>
      </a:lvl4pPr>
      <a:lvl5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  <a:ea typeface="ＭＳ Ｐゴシック" charset="0"/>
        </a:defRPr>
      </a:lvl5pPr>
      <a:lvl6pPr marL="244922" algn="ctr" defTabSz="2524908" rtl="0" fontAlgn="base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</a:defRPr>
      </a:lvl6pPr>
      <a:lvl7pPr marL="489844" algn="ctr" defTabSz="2524908" rtl="0" fontAlgn="base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</a:defRPr>
      </a:lvl7pPr>
      <a:lvl8pPr marL="734766" algn="ctr" defTabSz="2524908" rtl="0" fontAlgn="base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</a:defRPr>
      </a:lvl8pPr>
      <a:lvl9pPr marL="979688" algn="ctr" defTabSz="2524908" rtl="0" fontAlgn="base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</a:defRPr>
      </a:lvl9pPr>
    </p:titleStyle>
    <p:bodyStyle>
      <a:lvl1pPr marL="946522" indent="-946522" algn="l" defTabSz="2524908" rtl="0" eaLnBrk="0" fontAlgn="base" hangingPunct="0">
        <a:spcBef>
          <a:spcPct val="20000"/>
        </a:spcBef>
        <a:spcAft>
          <a:spcPct val="0"/>
        </a:spcAft>
        <a:buChar char="•"/>
        <a:defRPr sz="8839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2051222" indent="-789193" algn="l" defTabSz="2524908" rtl="0" eaLnBrk="0" fontAlgn="base" hangingPunct="0">
        <a:spcBef>
          <a:spcPct val="20000"/>
        </a:spcBef>
        <a:spcAft>
          <a:spcPct val="0"/>
        </a:spcAft>
        <a:buChar char="–"/>
        <a:defRPr sz="7714">
          <a:solidFill>
            <a:schemeClr val="tx1"/>
          </a:solidFill>
          <a:latin typeface="+mn-lt"/>
          <a:ea typeface="ＭＳ Ｐゴシック" charset="0"/>
        </a:defRPr>
      </a:lvl2pPr>
      <a:lvl3pPr marL="3155923" indent="-631014" algn="l" defTabSz="2524908" rtl="0" eaLnBrk="0" fontAlgn="base" hangingPunct="0">
        <a:spcBef>
          <a:spcPct val="20000"/>
        </a:spcBef>
        <a:spcAft>
          <a:spcPct val="0"/>
        </a:spcAft>
        <a:buChar char="•"/>
        <a:defRPr sz="6643">
          <a:solidFill>
            <a:schemeClr val="tx1"/>
          </a:solidFill>
          <a:latin typeface="+mn-lt"/>
          <a:ea typeface="ＭＳ Ｐゴシック" charset="0"/>
        </a:defRPr>
      </a:lvl3pPr>
      <a:lvl4pPr marL="4417952" indent="-631014" algn="l" defTabSz="2524908" rtl="0" eaLnBrk="0" fontAlgn="base" hangingPunct="0">
        <a:spcBef>
          <a:spcPct val="20000"/>
        </a:spcBef>
        <a:spcAft>
          <a:spcPct val="0"/>
        </a:spcAft>
        <a:buChar char="–"/>
        <a:defRPr sz="5518">
          <a:solidFill>
            <a:schemeClr val="tx1"/>
          </a:solidFill>
          <a:latin typeface="+mn-lt"/>
          <a:ea typeface="ＭＳ Ｐゴシック" charset="0"/>
        </a:defRPr>
      </a:lvl4pPr>
      <a:lvl5pPr marL="5680831" indent="-631014" algn="l" defTabSz="2524908" rtl="0" eaLnBrk="0" fontAlgn="base" hangingPunct="0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  <a:ea typeface="ＭＳ Ｐゴシック" charset="0"/>
        </a:defRPr>
      </a:lvl5pPr>
      <a:lvl6pPr marL="5925753" indent="-631014" algn="l" defTabSz="2524908" rtl="0" fontAlgn="base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</a:defRPr>
      </a:lvl6pPr>
      <a:lvl7pPr marL="6170675" indent="-631014" algn="l" defTabSz="2524908" rtl="0" fontAlgn="base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</a:defRPr>
      </a:lvl7pPr>
      <a:lvl8pPr marL="6415597" indent="-631014" algn="l" defTabSz="2524908" rtl="0" fontAlgn="base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</a:defRPr>
      </a:lvl8pPr>
      <a:lvl9pPr marL="6660519" indent="-631014" algn="l" defTabSz="2524908" rtl="0" fontAlgn="base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1pPr>
      <a:lvl2pPr marL="244922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2pPr>
      <a:lvl3pPr marL="489844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3pPr>
      <a:lvl4pPr marL="734766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4pPr>
      <a:lvl5pPr marL="979688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5pPr>
      <a:lvl6pPr marL="1224610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6pPr>
      <a:lvl7pPr marL="1469532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7pPr>
      <a:lvl8pPr marL="1714454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8pPr>
      <a:lvl9pPr marL="1959376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emf"/><Relationship Id="rId5" Type="http://schemas.openxmlformats.org/officeDocument/2006/relationships/image" Target="../media/image1.e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4">
            <a:extLst>
              <a:ext uri="{FF2B5EF4-FFF2-40B4-BE49-F238E27FC236}">
                <a16:creationId xmlns:a16="http://schemas.microsoft.com/office/drawing/2014/main" id="{34656D1E-7498-CB47-AE4A-196C30656F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8734" y="1"/>
            <a:ext cx="11947563" cy="19202400"/>
          </a:xfrm>
          <a:prstGeom prst="rect">
            <a:avLst/>
          </a:prstGeom>
          <a:solidFill>
            <a:srgbClr val="4C438D"/>
          </a:solidFill>
          <a:ln w="9525">
            <a:noFill/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86">
                <a:solidFill>
                  <a:srgbClr val="051B35"/>
                </a:solidFill>
              </a:rPr>
              <a:t> </a:t>
            </a:r>
          </a:p>
        </p:txBody>
      </p:sp>
      <p:sp>
        <p:nvSpPr>
          <p:cNvPr id="14338" name="Text Box 2">
            <a:extLst>
              <a:ext uri="{FF2B5EF4-FFF2-40B4-BE49-F238E27FC236}">
                <a16:creationId xmlns:a16="http://schemas.microsoft.com/office/drawing/2014/main" id="{A3192594-21C3-7A45-8726-C7C9250E9F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1135" y="2598097"/>
            <a:ext cx="10487393" cy="8312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5678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finding </a:t>
            </a: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goes </a:t>
            </a:r>
            <a:b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here. Keep the message </a:t>
            </a:r>
            <a:r>
              <a:rPr lang="en-US" altLang="en-US" sz="5678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simple</a:t>
            </a: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short and easy to understand. </a:t>
            </a:r>
          </a:p>
          <a:p>
            <a:pPr>
              <a:lnSpc>
                <a:spcPct val="90000"/>
              </a:lnSpc>
            </a:pPr>
            <a:endParaRPr lang="en-US" altLang="en-US" sz="5678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a </a:t>
            </a:r>
            <a:r>
              <a:rPr lang="en-US" altLang="en-US" sz="5678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large font </a:t>
            </a: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size and </a:t>
            </a:r>
            <a:r>
              <a:rPr lang="en-US" altLang="en-US" sz="5678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emphasize</a:t>
            </a: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important words.</a:t>
            </a:r>
          </a:p>
          <a:p>
            <a:pPr>
              <a:lnSpc>
                <a:spcPct val="90000"/>
              </a:lnSpc>
            </a:pPr>
            <a:b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257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B5F13052-7533-EF4E-8F11-EDF4DE874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402" y="3022535"/>
            <a:ext cx="8011870" cy="900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marL="31750"/>
            <a:r>
              <a:rPr lang="en-US" altLang="en-US" sz="2357" b="1" dirty="0">
                <a:solidFill>
                  <a:srgbClr val="1031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  <a:r>
              <a:rPr lang="en-US" altLang="en-US" sz="2357" b="1" dirty="0">
                <a:solidFill>
                  <a:srgbClr val="051B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*, Author*, Author* </a:t>
            </a:r>
          </a:p>
          <a:p>
            <a:r>
              <a:rPr lang="en-US" altLang="en-US" sz="2357" dirty="0">
                <a:solidFill>
                  <a:srgbClr val="051B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University, City, State; University, City, State; </a:t>
            </a:r>
            <a:r>
              <a:rPr lang="en-US" altLang="en-US" sz="2893" dirty="0">
                <a:solidFill>
                  <a:srgbClr val="051B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altLang="en-US" sz="2143" dirty="0">
              <a:solidFill>
                <a:srgbClr val="051B3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0" name="Rectangle 33">
            <a:extLst>
              <a:ext uri="{FF2B5EF4-FFF2-40B4-BE49-F238E27FC236}">
                <a16:creationId xmlns:a16="http://schemas.microsoft.com/office/drawing/2014/main" id="{0B842634-0AA1-9341-B150-7CAB6650F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6032" y="2598097"/>
            <a:ext cx="184731" cy="29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286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053" name="Group 37">
            <a:extLst>
              <a:ext uri="{FF2B5EF4-FFF2-40B4-BE49-F238E27FC236}">
                <a16:creationId xmlns:a16="http://schemas.microsoft.com/office/drawing/2014/main" id="{88F446FE-C018-C946-8BEB-5329C98B283F}"/>
              </a:ext>
            </a:extLst>
          </p:cNvPr>
          <p:cNvGrpSpPr>
            <a:grpSpLocks/>
          </p:cNvGrpSpPr>
          <p:nvPr/>
        </p:nvGrpSpPr>
        <p:grpSpPr bwMode="auto">
          <a:xfrm>
            <a:off x="576130" y="4352164"/>
            <a:ext cx="8011871" cy="409996"/>
            <a:chOff x="6895" y="4320"/>
            <a:chExt cx="5904" cy="464"/>
          </a:xfrm>
          <a:solidFill>
            <a:schemeClr val="accent2">
              <a:lumMod val="50000"/>
            </a:schemeClr>
          </a:solidFill>
        </p:grpSpPr>
        <p:sp>
          <p:nvSpPr>
            <p:cNvPr id="2091" name="Rectangle 38">
              <a:extLst>
                <a:ext uri="{FF2B5EF4-FFF2-40B4-BE49-F238E27FC236}">
                  <a16:creationId xmlns:a16="http://schemas.microsoft.com/office/drawing/2014/main" id="{4AB6CCEB-A46B-964D-88DF-D26FD52FEB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solidFill>
              <a:srgbClr val="4C438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92" name="Rectangle 39">
              <a:extLst>
                <a:ext uri="{FF2B5EF4-FFF2-40B4-BE49-F238E27FC236}">
                  <a16:creationId xmlns:a16="http://schemas.microsoft.com/office/drawing/2014/main" id="{DF53130B-903E-2547-B99E-9C00E5FAAB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88" y="4398"/>
              <a:ext cx="1784" cy="38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Background</a:t>
              </a:r>
            </a:p>
          </p:txBody>
        </p:sp>
      </p:grpSp>
      <p:grpSp>
        <p:nvGrpSpPr>
          <p:cNvPr id="2054" name="Group 729">
            <a:extLst>
              <a:ext uri="{FF2B5EF4-FFF2-40B4-BE49-F238E27FC236}">
                <a16:creationId xmlns:a16="http://schemas.microsoft.com/office/drawing/2014/main" id="{CA51E083-C8A9-4741-A13A-AE8C9BDC90B9}"/>
              </a:ext>
            </a:extLst>
          </p:cNvPr>
          <p:cNvGrpSpPr>
            <a:grpSpLocks/>
          </p:cNvGrpSpPr>
          <p:nvPr/>
        </p:nvGrpSpPr>
        <p:grpSpPr bwMode="auto">
          <a:xfrm>
            <a:off x="460630" y="11349429"/>
            <a:ext cx="8145846" cy="423465"/>
            <a:chOff x="25776" y="4320"/>
            <a:chExt cx="5904" cy="462"/>
          </a:xfrm>
          <a:solidFill>
            <a:srgbClr val="051B35"/>
          </a:solidFill>
        </p:grpSpPr>
        <p:sp>
          <p:nvSpPr>
            <p:cNvPr id="2089" name="Rectangle 730">
              <a:extLst>
                <a:ext uri="{FF2B5EF4-FFF2-40B4-BE49-F238E27FC236}">
                  <a16:creationId xmlns:a16="http://schemas.microsoft.com/office/drawing/2014/main" id="{FFECEDCE-2FEA-CB4E-95CC-62598DD59C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76" y="4320"/>
              <a:ext cx="5904" cy="462"/>
            </a:xfrm>
            <a:prstGeom prst="rect">
              <a:avLst/>
            </a:prstGeom>
            <a:solidFill>
              <a:srgbClr val="4C438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78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90" name="Rectangle 731">
              <a:extLst>
                <a:ext uri="{FF2B5EF4-FFF2-40B4-BE49-F238E27FC236}">
                  <a16:creationId xmlns:a16="http://schemas.microsoft.com/office/drawing/2014/main" id="{F5C9CDB2-39B9-8740-9F4A-68ABBE3185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78" y="4378"/>
              <a:ext cx="1100" cy="38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dirty="0">
                  <a:solidFill>
                    <a:srgbClr val="FFFFFF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RESULTS</a:t>
              </a:r>
            </a:p>
          </p:txBody>
        </p:sp>
      </p:grpSp>
      <p:sp>
        <p:nvSpPr>
          <p:cNvPr id="14343" name="Text Box 2046">
            <a:extLst>
              <a:ext uri="{FF2B5EF4-FFF2-40B4-BE49-F238E27FC236}">
                <a16:creationId xmlns:a16="http://schemas.microsoft.com/office/drawing/2014/main" id="{C1B5CC75-1152-F347-9C7A-996A122A0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081" y="8322575"/>
            <a:ext cx="7952565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4" name="Text Box 2070">
            <a:extLst>
              <a:ext uri="{FF2B5EF4-FFF2-40B4-BE49-F238E27FC236}">
                <a16:creationId xmlns:a16="http://schemas.microsoft.com/office/drawing/2014/main" id="{6E080735-03E0-FB47-8599-EFAF4366DA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8354" y="15717611"/>
            <a:ext cx="184731" cy="29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286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345" name="Object 2076">
            <a:extLst>
              <a:ext uri="{FF2B5EF4-FFF2-40B4-BE49-F238E27FC236}">
                <a16:creationId xmlns:a16="http://schemas.microsoft.com/office/drawing/2014/main" id="{F9932DF3-5FC6-EC4D-87D2-14F3DDCC00FE}"/>
              </a:ext>
            </a:extLst>
          </p:cNvPr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76918384"/>
              </p:ext>
            </p:extLst>
          </p:nvPr>
        </p:nvGraphicFramePr>
        <p:xfrm>
          <a:off x="21476055" y="3872032"/>
          <a:ext cx="4279545" cy="3063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20" name="Chart" r:id="rId4" imgW="11798300" imgH="10769600" progId="MSGraph.Chart.8">
                  <p:embed followColorScheme="full"/>
                </p:oleObj>
              </mc:Choice>
              <mc:Fallback>
                <p:oleObj name="Chart" r:id="rId4" imgW="11798300" imgH="10769600" progId="MSGraph.Chart.8">
                  <p:embed followColorScheme="full"/>
                  <p:pic>
                    <p:nvPicPr>
                      <p:cNvPr id="0" name="Object 207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76055" y="3872032"/>
                        <a:ext cx="4279545" cy="30638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6" name="Object 2078">
            <a:extLst>
              <a:ext uri="{FF2B5EF4-FFF2-40B4-BE49-F238E27FC236}">
                <a16:creationId xmlns:a16="http://schemas.microsoft.com/office/drawing/2014/main" id="{80E49CB6-9ABF-7447-8094-F3BB0F1BDACC}"/>
              </a:ext>
            </a:extLst>
          </p:cNvPr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480927617"/>
              </p:ext>
            </p:extLst>
          </p:nvPr>
        </p:nvGraphicFramePr>
        <p:xfrm>
          <a:off x="26295901" y="10668174"/>
          <a:ext cx="4379991" cy="32240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21" name="Chart" r:id="rId6" imgW="7035800" imgH="5918200" progId="MSGraph.Chart.8">
                  <p:embed followColorScheme="full"/>
                </p:oleObj>
              </mc:Choice>
              <mc:Fallback>
                <p:oleObj name="Chart" r:id="rId6" imgW="7035800" imgH="5918200" progId="MSGraph.Chart.8">
                  <p:embed followColorScheme="full"/>
                  <p:pic>
                    <p:nvPicPr>
                      <p:cNvPr id="0" name="Object 207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95901" y="10668174"/>
                        <a:ext cx="4379991" cy="32240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7" name="Object 2081">
            <a:extLst>
              <a:ext uri="{FF2B5EF4-FFF2-40B4-BE49-F238E27FC236}">
                <a16:creationId xmlns:a16="http://schemas.microsoft.com/office/drawing/2014/main" id="{07D30706-4EB8-2846-8AB1-D601FC08C7A3}"/>
              </a:ext>
            </a:extLst>
          </p:cNvPr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975415163"/>
              </p:ext>
            </p:extLst>
          </p:nvPr>
        </p:nvGraphicFramePr>
        <p:xfrm>
          <a:off x="26581455" y="3711991"/>
          <a:ext cx="4279545" cy="32642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22" name="Chart" r:id="rId8" imgW="11798300" imgH="11798300" progId="MSGraph.Chart.8">
                  <p:embed followColorScheme="full"/>
                </p:oleObj>
              </mc:Choice>
              <mc:Fallback>
                <p:oleObj name="Chart" r:id="rId8" imgW="11798300" imgH="11798300" progId="MSGraph.Chart.8">
                  <p:embed followColorScheme="full"/>
                  <p:pic>
                    <p:nvPicPr>
                      <p:cNvPr id="0" name="Object 208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81455" y="3711991"/>
                        <a:ext cx="4279545" cy="32642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8" name="Text Box 2084">
            <a:extLst>
              <a:ext uri="{FF2B5EF4-FFF2-40B4-BE49-F238E27FC236}">
                <a16:creationId xmlns:a16="http://schemas.microsoft.com/office/drawing/2014/main" id="{7D212A47-1C89-014D-88CE-FC9B3AD726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598" y="4942655"/>
            <a:ext cx="8075048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9" name="Text Box 2086">
            <a:extLst>
              <a:ext uri="{FF2B5EF4-FFF2-40B4-BE49-F238E27FC236}">
                <a16:creationId xmlns:a16="http://schemas.microsoft.com/office/drawing/2014/main" id="{294F4C16-075D-CD4B-8E1A-E02105609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891759"/>
            <a:ext cx="8102072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350" name="Object 2088">
            <a:extLst>
              <a:ext uri="{FF2B5EF4-FFF2-40B4-BE49-F238E27FC236}">
                <a16:creationId xmlns:a16="http://schemas.microsoft.com/office/drawing/2014/main" id="{FF2CEAD2-3ABC-7E46-8F4B-4732F26B3173}"/>
              </a:ext>
            </a:extLst>
          </p:cNvPr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258501150"/>
              </p:ext>
            </p:extLst>
          </p:nvPr>
        </p:nvGraphicFramePr>
        <p:xfrm>
          <a:off x="21476055" y="10659903"/>
          <a:ext cx="4503836" cy="30485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23" name="Chart" r:id="rId10" imgW="11798300" imgH="11798300" progId="MSGraph.Chart.8">
                  <p:embed followColorScheme="full"/>
                </p:oleObj>
              </mc:Choice>
              <mc:Fallback>
                <p:oleObj name="Chart" r:id="rId10" imgW="11798300" imgH="11798300" progId="MSGraph.Chart.8">
                  <p:embed followColorScheme="full"/>
                  <p:pic>
                    <p:nvPicPr>
                      <p:cNvPr id="0" name="Object 208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76055" y="10659903"/>
                        <a:ext cx="4503836" cy="30485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68" name="Group 2109">
            <a:extLst>
              <a:ext uri="{FF2B5EF4-FFF2-40B4-BE49-F238E27FC236}">
                <a16:creationId xmlns:a16="http://schemas.microsoft.com/office/drawing/2014/main" id="{8150D88C-6A0A-614C-BCA7-0BA1DB8C6ADF}"/>
              </a:ext>
            </a:extLst>
          </p:cNvPr>
          <p:cNvGrpSpPr>
            <a:grpSpLocks/>
          </p:cNvGrpSpPr>
          <p:nvPr/>
        </p:nvGrpSpPr>
        <p:grpSpPr bwMode="auto">
          <a:xfrm>
            <a:off x="21494778" y="359229"/>
            <a:ext cx="9181114" cy="439326"/>
            <a:chOff x="6895" y="4320"/>
            <a:chExt cx="6337" cy="462"/>
          </a:xfrm>
          <a:solidFill>
            <a:srgbClr val="051B35"/>
          </a:solidFill>
        </p:grpSpPr>
        <p:sp>
          <p:nvSpPr>
            <p:cNvPr id="2081" name="Rectangle 2110">
              <a:extLst>
                <a:ext uri="{FF2B5EF4-FFF2-40B4-BE49-F238E27FC236}">
                  <a16:creationId xmlns:a16="http://schemas.microsoft.com/office/drawing/2014/main" id="{3851AE0C-1C85-7B4E-B8C0-285EDE0F4C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6337" cy="462"/>
            </a:xfrm>
            <a:prstGeom prst="rect">
              <a:avLst/>
            </a:prstGeom>
            <a:solidFill>
              <a:srgbClr val="4C438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82" name="Rectangle 2111">
              <a:extLst>
                <a:ext uri="{FF2B5EF4-FFF2-40B4-BE49-F238E27FC236}">
                  <a16:creationId xmlns:a16="http://schemas.microsoft.com/office/drawing/2014/main" id="{B033EE33-6196-BB4A-ACEA-AD209249B7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01" y="4358"/>
              <a:ext cx="1324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discussion</a:t>
              </a:r>
              <a:endParaRPr lang="en-US" sz="2143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</p:grpSp>
      <p:sp>
        <p:nvSpPr>
          <p:cNvPr id="2074" name="Text Box 2071">
            <a:extLst>
              <a:ext uri="{FF2B5EF4-FFF2-40B4-BE49-F238E27FC236}">
                <a16:creationId xmlns:a16="http://schemas.microsoft.com/office/drawing/2014/main" id="{A7CF4511-2500-D449-9FF7-F0EA45802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80326" y="15420863"/>
            <a:ext cx="3769010" cy="883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714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more information, scan the QR code, go to </a:t>
            </a:r>
            <a:r>
              <a:rPr lang="en-US" sz="1714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www.name.com</a:t>
            </a:r>
            <a:r>
              <a:rPr lang="en-US" sz="1714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email </a:t>
            </a:r>
            <a:r>
              <a:rPr lang="en-US" sz="1714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name@name.com</a:t>
            </a:r>
          </a:p>
        </p:txBody>
      </p:sp>
      <p:grpSp>
        <p:nvGrpSpPr>
          <p:cNvPr id="47" name="Group 37">
            <a:extLst>
              <a:ext uri="{FF2B5EF4-FFF2-40B4-BE49-F238E27FC236}">
                <a16:creationId xmlns:a16="http://schemas.microsoft.com/office/drawing/2014/main" id="{13B52166-5B70-3746-A4B1-0DCA4CFAD564}"/>
              </a:ext>
            </a:extLst>
          </p:cNvPr>
          <p:cNvGrpSpPr>
            <a:grpSpLocks/>
          </p:cNvGrpSpPr>
          <p:nvPr/>
        </p:nvGrpSpPr>
        <p:grpSpPr bwMode="auto">
          <a:xfrm>
            <a:off x="525597" y="7805509"/>
            <a:ext cx="8075049" cy="377135"/>
            <a:chOff x="6895" y="6315"/>
            <a:chExt cx="5904" cy="462"/>
          </a:xfrm>
          <a:solidFill>
            <a:schemeClr val="accent2">
              <a:lumMod val="50000"/>
            </a:schemeClr>
          </a:solidFill>
        </p:grpSpPr>
        <p:sp>
          <p:nvSpPr>
            <p:cNvPr id="48" name="Rectangle 38">
              <a:extLst>
                <a:ext uri="{FF2B5EF4-FFF2-40B4-BE49-F238E27FC236}">
                  <a16:creationId xmlns:a16="http://schemas.microsoft.com/office/drawing/2014/main" id="{8E7B7308-965D-FE4E-BF13-07D411EC49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6315"/>
              <a:ext cx="5904" cy="462"/>
            </a:xfrm>
            <a:prstGeom prst="rect">
              <a:avLst/>
            </a:prstGeom>
            <a:solidFill>
              <a:srgbClr val="4C438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9" name="Rectangle 39">
              <a:extLst>
                <a:ext uri="{FF2B5EF4-FFF2-40B4-BE49-F238E27FC236}">
                  <a16:creationId xmlns:a16="http://schemas.microsoft.com/office/drawing/2014/main" id="{4FCDC031-9803-5642-8961-64DE70CF21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14" y="6328"/>
              <a:ext cx="5300" cy="38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Methods</a:t>
              </a:r>
            </a:p>
          </p:txBody>
        </p:sp>
      </p:grpSp>
      <p:sp>
        <p:nvSpPr>
          <p:cNvPr id="14363" name="Text Box 2084">
            <a:extLst>
              <a:ext uri="{FF2B5EF4-FFF2-40B4-BE49-F238E27FC236}">
                <a16:creationId xmlns:a16="http://schemas.microsoft.com/office/drawing/2014/main" id="{573F9C3E-1CF8-6545-8541-A3AD81C18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52755" y="7295033"/>
            <a:ext cx="4427138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C9C854A-64D2-8A47-8F02-36131FC279E7}"/>
              </a:ext>
            </a:extLst>
          </p:cNvPr>
          <p:cNvSpPr txBox="1"/>
          <p:nvPr/>
        </p:nvSpPr>
        <p:spPr>
          <a:xfrm>
            <a:off x="-2906486" y="359229"/>
            <a:ext cx="184731" cy="3165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53" name="Group 2103">
            <a:extLst>
              <a:ext uri="{FF2B5EF4-FFF2-40B4-BE49-F238E27FC236}">
                <a16:creationId xmlns:a16="http://schemas.microsoft.com/office/drawing/2014/main" id="{6E767E71-E2E7-7144-ADD2-B39AE3C531F8}"/>
              </a:ext>
            </a:extLst>
          </p:cNvPr>
          <p:cNvGrpSpPr>
            <a:grpSpLocks/>
          </p:cNvGrpSpPr>
          <p:nvPr/>
        </p:nvGrpSpPr>
        <p:grpSpPr bwMode="auto">
          <a:xfrm>
            <a:off x="21502221" y="2980074"/>
            <a:ext cx="4477669" cy="389730"/>
            <a:chOff x="6895" y="4320"/>
            <a:chExt cx="5904" cy="462"/>
          </a:xfrm>
          <a:solidFill>
            <a:schemeClr val="accent3"/>
          </a:solidFill>
        </p:grpSpPr>
        <p:sp>
          <p:nvSpPr>
            <p:cNvPr id="54" name="Rectangle 2104">
              <a:extLst>
                <a:ext uri="{FF2B5EF4-FFF2-40B4-BE49-F238E27FC236}">
                  <a16:creationId xmlns:a16="http://schemas.microsoft.com/office/drawing/2014/main" id="{14C5D360-03B4-494F-8676-2138E65901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solidFill>
              <a:srgbClr val="4C438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5" name="Rectangle 2105">
              <a:extLst>
                <a:ext uri="{FF2B5EF4-FFF2-40B4-BE49-F238E27FC236}">
                  <a16:creationId xmlns:a16="http://schemas.microsoft.com/office/drawing/2014/main" id="{1B107DF1-D5A7-2240-9973-270CA6067F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1" y="4378"/>
              <a:ext cx="2311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Figure 1</a:t>
              </a:r>
              <a:endParaRPr lang="en-US" sz="2143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56" name="Group 2103">
            <a:extLst>
              <a:ext uri="{FF2B5EF4-FFF2-40B4-BE49-F238E27FC236}">
                <a16:creationId xmlns:a16="http://schemas.microsoft.com/office/drawing/2014/main" id="{FB1DB2AE-48C3-E840-A461-4B75386F92D4}"/>
              </a:ext>
            </a:extLst>
          </p:cNvPr>
          <p:cNvGrpSpPr>
            <a:grpSpLocks/>
          </p:cNvGrpSpPr>
          <p:nvPr/>
        </p:nvGrpSpPr>
        <p:grpSpPr bwMode="auto">
          <a:xfrm>
            <a:off x="26295899" y="2972929"/>
            <a:ext cx="4349385" cy="376715"/>
            <a:chOff x="6895" y="4320"/>
            <a:chExt cx="5904" cy="462"/>
          </a:xfrm>
          <a:solidFill>
            <a:schemeClr val="accent3"/>
          </a:solidFill>
        </p:grpSpPr>
        <p:sp>
          <p:nvSpPr>
            <p:cNvPr id="57" name="Rectangle 2104">
              <a:extLst>
                <a:ext uri="{FF2B5EF4-FFF2-40B4-BE49-F238E27FC236}">
                  <a16:creationId xmlns:a16="http://schemas.microsoft.com/office/drawing/2014/main" id="{FCA4DAF3-2B6F-A640-8EDF-AB6ACB6476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solidFill>
              <a:srgbClr val="4C438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8" name="Rectangle 2105">
              <a:extLst>
                <a:ext uri="{FF2B5EF4-FFF2-40B4-BE49-F238E27FC236}">
                  <a16:creationId xmlns:a16="http://schemas.microsoft.com/office/drawing/2014/main" id="{6E8269AF-0751-5449-B9BF-18EFB4B2F3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1" y="4378"/>
              <a:ext cx="2311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Figure 2</a:t>
              </a:r>
              <a:endParaRPr lang="en-US" sz="2143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59" name="Group 2103">
            <a:extLst>
              <a:ext uri="{FF2B5EF4-FFF2-40B4-BE49-F238E27FC236}">
                <a16:creationId xmlns:a16="http://schemas.microsoft.com/office/drawing/2014/main" id="{7AE1DEEB-8D80-2942-9FBB-C195A2FEEE21}"/>
              </a:ext>
            </a:extLst>
          </p:cNvPr>
          <p:cNvGrpSpPr>
            <a:grpSpLocks/>
          </p:cNvGrpSpPr>
          <p:nvPr/>
        </p:nvGrpSpPr>
        <p:grpSpPr bwMode="auto">
          <a:xfrm>
            <a:off x="21384260" y="10097814"/>
            <a:ext cx="4595631" cy="431491"/>
            <a:chOff x="6895" y="4320"/>
            <a:chExt cx="5904" cy="462"/>
          </a:xfrm>
          <a:solidFill>
            <a:schemeClr val="accent3"/>
          </a:solidFill>
        </p:grpSpPr>
        <p:sp>
          <p:nvSpPr>
            <p:cNvPr id="60" name="Rectangle 2104">
              <a:extLst>
                <a:ext uri="{FF2B5EF4-FFF2-40B4-BE49-F238E27FC236}">
                  <a16:creationId xmlns:a16="http://schemas.microsoft.com/office/drawing/2014/main" id="{7E38DFF7-01D2-A442-92EB-C8C58BD293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solidFill>
              <a:srgbClr val="4C438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1" name="Rectangle 2105">
              <a:extLst>
                <a:ext uri="{FF2B5EF4-FFF2-40B4-BE49-F238E27FC236}">
                  <a16:creationId xmlns:a16="http://schemas.microsoft.com/office/drawing/2014/main" id="{8965A7A6-9944-4E4C-A01A-EAC57F028C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1" y="4378"/>
              <a:ext cx="2311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Figure 3</a:t>
              </a:r>
              <a:endParaRPr lang="en-US" sz="2143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62" name="Group 2103">
            <a:extLst>
              <a:ext uri="{FF2B5EF4-FFF2-40B4-BE49-F238E27FC236}">
                <a16:creationId xmlns:a16="http://schemas.microsoft.com/office/drawing/2014/main" id="{FE9A81A1-978C-AA46-98B5-B8993B182EBF}"/>
              </a:ext>
            </a:extLst>
          </p:cNvPr>
          <p:cNvGrpSpPr>
            <a:grpSpLocks/>
          </p:cNvGrpSpPr>
          <p:nvPr/>
        </p:nvGrpSpPr>
        <p:grpSpPr bwMode="auto">
          <a:xfrm>
            <a:off x="26295901" y="10058400"/>
            <a:ext cx="4463692" cy="431491"/>
            <a:chOff x="6895" y="4320"/>
            <a:chExt cx="5904" cy="462"/>
          </a:xfrm>
          <a:solidFill>
            <a:schemeClr val="accent3"/>
          </a:solidFill>
        </p:grpSpPr>
        <p:sp>
          <p:nvSpPr>
            <p:cNvPr id="63" name="Rectangle 2104">
              <a:extLst>
                <a:ext uri="{FF2B5EF4-FFF2-40B4-BE49-F238E27FC236}">
                  <a16:creationId xmlns:a16="http://schemas.microsoft.com/office/drawing/2014/main" id="{EC5A4A31-6084-6C4F-A48A-5207B4C1AD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solidFill>
              <a:srgbClr val="4C438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4" name="Rectangle 2105">
              <a:extLst>
                <a:ext uri="{FF2B5EF4-FFF2-40B4-BE49-F238E27FC236}">
                  <a16:creationId xmlns:a16="http://schemas.microsoft.com/office/drawing/2014/main" id="{C23F8A5A-41EC-3F4F-A602-367352CA32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1" y="4378"/>
              <a:ext cx="2311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Figure 4</a:t>
              </a:r>
              <a:endParaRPr lang="en-US" sz="2143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65" name="Text Box 2084">
            <a:extLst>
              <a:ext uri="{FF2B5EF4-FFF2-40B4-BE49-F238E27FC236}">
                <a16:creationId xmlns:a16="http://schemas.microsoft.com/office/drawing/2014/main" id="{3356D36A-2433-424A-981C-07838515F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18091" y="7295033"/>
            <a:ext cx="3754724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Text Box 2084">
            <a:extLst>
              <a:ext uri="{FF2B5EF4-FFF2-40B4-BE49-F238E27FC236}">
                <a16:creationId xmlns:a16="http://schemas.microsoft.com/office/drawing/2014/main" id="{7B2A916B-562E-0244-82CB-C69492B67A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52754" y="14027343"/>
            <a:ext cx="4427137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Text Box 2084">
            <a:extLst>
              <a:ext uri="{FF2B5EF4-FFF2-40B4-BE49-F238E27FC236}">
                <a16:creationId xmlns:a16="http://schemas.microsoft.com/office/drawing/2014/main" id="{044A34FD-0FF7-1044-9223-B439FCCDA0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95901" y="14027343"/>
            <a:ext cx="4463692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Text Box 2">
            <a:extLst>
              <a:ext uri="{FF2B5EF4-FFF2-40B4-BE49-F238E27FC236}">
                <a16:creationId xmlns:a16="http://schemas.microsoft.com/office/drawing/2014/main" id="{002493D0-AB32-BE4D-960D-E422759FA9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542" y="675791"/>
            <a:ext cx="8085104" cy="17400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ts val="4400"/>
              </a:lnSpc>
            </a:pPr>
            <a:r>
              <a:rPr lang="en-US" altLang="en-US" sz="4400" b="1" dirty="0">
                <a:solidFill>
                  <a:srgbClr val="4C43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 Title</a:t>
            </a:r>
            <a:br>
              <a:rPr lang="en-US" altLang="en-US" sz="4400" b="1" dirty="0">
                <a:solidFill>
                  <a:srgbClr val="4C438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4400" b="1" dirty="0">
                <a:solidFill>
                  <a:srgbClr val="4C43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Goes Here</a:t>
            </a:r>
            <a:br>
              <a:rPr lang="en-US" altLang="en-US" sz="5678" dirty="0">
                <a:solidFill>
                  <a:srgbClr val="ECB73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571" dirty="0">
                <a:solidFill>
                  <a:srgbClr val="1031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 goes here </a:t>
            </a:r>
          </a:p>
        </p:txBody>
      </p:sp>
      <p:sp>
        <p:nvSpPr>
          <p:cNvPr id="70" name="Text Box 2086">
            <a:extLst>
              <a:ext uri="{FF2B5EF4-FFF2-40B4-BE49-F238E27FC236}">
                <a16:creationId xmlns:a16="http://schemas.microsoft.com/office/drawing/2014/main" id="{D5046366-5262-6042-8557-DCCCF7C0F4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02221" y="928757"/>
            <a:ext cx="9042730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8" name="Group 729">
            <a:extLst>
              <a:ext uri="{FF2B5EF4-FFF2-40B4-BE49-F238E27FC236}">
                <a16:creationId xmlns:a16="http://schemas.microsoft.com/office/drawing/2014/main" id="{571A03FB-A372-486B-8947-ABB6B8065BB9}"/>
              </a:ext>
            </a:extLst>
          </p:cNvPr>
          <p:cNvGrpSpPr>
            <a:grpSpLocks/>
          </p:cNvGrpSpPr>
          <p:nvPr/>
        </p:nvGrpSpPr>
        <p:grpSpPr bwMode="auto">
          <a:xfrm>
            <a:off x="479354" y="14402821"/>
            <a:ext cx="8145845" cy="423465"/>
            <a:chOff x="25776" y="4320"/>
            <a:chExt cx="5904" cy="462"/>
          </a:xfrm>
          <a:solidFill>
            <a:srgbClr val="051B35"/>
          </a:solidFill>
        </p:grpSpPr>
        <p:sp>
          <p:nvSpPr>
            <p:cNvPr id="71" name="Rectangle 730">
              <a:extLst>
                <a:ext uri="{FF2B5EF4-FFF2-40B4-BE49-F238E27FC236}">
                  <a16:creationId xmlns:a16="http://schemas.microsoft.com/office/drawing/2014/main" id="{E42F5412-0C21-4F76-8BA9-A18A5B925E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76" y="4320"/>
              <a:ext cx="5904" cy="462"/>
            </a:xfrm>
            <a:prstGeom prst="rect">
              <a:avLst/>
            </a:prstGeom>
            <a:solidFill>
              <a:srgbClr val="4C438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78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72" name="Rectangle 731">
              <a:extLst>
                <a:ext uri="{FF2B5EF4-FFF2-40B4-BE49-F238E27FC236}">
                  <a16:creationId xmlns:a16="http://schemas.microsoft.com/office/drawing/2014/main" id="{F0860C76-0338-49DC-8FC2-1AA562A596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20" y="4378"/>
              <a:ext cx="1618" cy="38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dirty="0">
                  <a:solidFill>
                    <a:srgbClr val="FFFFFF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CONCLUSION</a:t>
              </a:r>
            </a:p>
          </p:txBody>
        </p:sp>
      </p:grpSp>
      <p:sp>
        <p:nvSpPr>
          <p:cNvPr id="73" name="Text Box 2086">
            <a:extLst>
              <a:ext uri="{FF2B5EF4-FFF2-40B4-BE49-F238E27FC236}">
                <a16:creationId xmlns:a16="http://schemas.microsoft.com/office/drawing/2014/main" id="{B18C1516-763A-4BA1-9FFC-7A267EBEC4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326" y="14945151"/>
            <a:ext cx="8141319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grpSp>
        <p:nvGrpSpPr>
          <p:cNvPr id="51" name="Group 2109">
            <a:extLst>
              <a:ext uri="{FF2B5EF4-FFF2-40B4-BE49-F238E27FC236}">
                <a16:creationId xmlns:a16="http://schemas.microsoft.com/office/drawing/2014/main" id="{06A24088-A334-4577-B87B-37FC6070FE80}"/>
              </a:ext>
            </a:extLst>
          </p:cNvPr>
          <p:cNvGrpSpPr>
            <a:grpSpLocks/>
          </p:cNvGrpSpPr>
          <p:nvPr/>
        </p:nvGrpSpPr>
        <p:grpSpPr bwMode="auto">
          <a:xfrm>
            <a:off x="21384260" y="16530981"/>
            <a:ext cx="9375333" cy="502344"/>
            <a:chOff x="6895" y="4320"/>
            <a:chExt cx="6337" cy="462"/>
          </a:xfrm>
          <a:solidFill>
            <a:srgbClr val="051B35"/>
          </a:solidFill>
        </p:grpSpPr>
        <p:sp>
          <p:nvSpPr>
            <p:cNvPr id="52" name="Rectangle 2110">
              <a:extLst>
                <a:ext uri="{FF2B5EF4-FFF2-40B4-BE49-F238E27FC236}">
                  <a16:creationId xmlns:a16="http://schemas.microsoft.com/office/drawing/2014/main" id="{BB260766-71E5-4C16-9C8B-E10D2D708A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6337" cy="462"/>
            </a:xfrm>
            <a:prstGeom prst="rect">
              <a:avLst/>
            </a:prstGeom>
            <a:solidFill>
              <a:srgbClr val="4C438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74" name="Rectangle 2111">
              <a:extLst>
                <a:ext uri="{FF2B5EF4-FFF2-40B4-BE49-F238E27FC236}">
                  <a16:creationId xmlns:a16="http://schemas.microsoft.com/office/drawing/2014/main" id="{242B31EF-32C3-429A-B67A-FC8C2C663D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06" y="4392"/>
              <a:ext cx="2915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disclosure INFORMATION</a:t>
              </a:r>
              <a:endParaRPr lang="en-US" sz="2143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</p:grpSp>
      <p:sp>
        <p:nvSpPr>
          <p:cNvPr id="78" name="Text Box 2086">
            <a:extLst>
              <a:ext uri="{FF2B5EF4-FFF2-40B4-BE49-F238E27FC236}">
                <a16:creationId xmlns:a16="http://schemas.microsoft.com/office/drawing/2014/main" id="{D2325B3E-1BDE-4F9B-A11B-491B534B1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84261" y="17217066"/>
            <a:ext cx="9375332" cy="99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Author* Disclosure.</a:t>
            </a:r>
          </a:p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Author* Disclosure.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443F90F-C0F3-FD41-8158-89AEC53A69D1}"/>
              </a:ext>
            </a:extLst>
          </p:cNvPr>
          <p:cNvSpPr/>
          <p:nvPr/>
        </p:nvSpPr>
        <p:spPr bwMode="auto">
          <a:xfrm>
            <a:off x="10091231" y="14945151"/>
            <a:ext cx="2315141" cy="236816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CB01B3-4C4B-4342-9708-1F4A2A0A6713}"/>
              </a:ext>
            </a:extLst>
          </p:cNvPr>
          <p:cNvSpPr txBox="1"/>
          <p:nvPr/>
        </p:nvSpPr>
        <p:spPr>
          <a:xfrm>
            <a:off x="28437840" y="20436840"/>
            <a:ext cx="184731" cy="3165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New Brand 20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6CAEDF"/>
      </a:accent1>
      <a:accent2>
        <a:srgbClr val="0083A9"/>
      </a:accent2>
      <a:accent3>
        <a:srgbClr val="FFC425"/>
      </a:accent3>
      <a:accent4>
        <a:srgbClr val="E87D00"/>
      </a:accent4>
      <a:accent5>
        <a:srgbClr val="B32317"/>
      </a:accent5>
      <a:accent6>
        <a:srgbClr val="C5C19D"/>
      </a:accent6>
      <a:hlink>
        <a:srgbClr val="A1A0A4"/>
      </a:hlink>
      <a:folHlink>
        <a:srgbClr val="FFFFFF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1077</TotalTime>
  <Words>143</Words>
  <Application>Microsoft Macintosh PowerPoint</Application>
  <PresentationFormat>Custom</PresentationFormat>
  <Paragraphs>32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</vt:lpstr>
      <vt:lpstr>Blank</vt:lpstr>
      <vt:lpstr>Chart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</dc:creator>
  <cp:lastModifiedBy>Tony Ciccolella</cp:lastModifiedBy>
  <cp:revision>86</cp:revision>
  <dcterms:created xsi:type="dcterms:W3CDTF">2003-11-21T20:29:19Z</dcterms:created>
  <dcterms:modified xsi:type="dcterms:W3CDTF">2019-12-17T03:45:39Z</dcterms:modified>
</cp:coreProperties>
</file>