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B6EA"/>
    <a:srgbClr val="284163"/>
    <a:srgbClr val="279875"/>
    <a:srgbClr val="078E96"/>
    <a:srgbClr val="3678A9"/>
    <a:srgbClr val="315B3B"/>
    <a:srgbClr val="4C438D"/>
    <a:srgbClr val="3A1549"/>
    <a:srgbClr val="892351"/>
    <a:srgbClr val="B71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31" d="100"/>
          <a:sy n="31" d="100"/>
        </p:scale>
        <p:origin x="224" y="520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31" y="24457"/>
            <a:ext cx="11947563" cy="19202400"/>
          </a:xfrm>
          <a:prstGeom prst="rect">
            <a:avLst/>
          </a:prstGeom>
          <a:solidFill>
            <a:srgbClr val="27B6EA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rgbClr val="27B6EA"/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27B6EA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2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3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4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5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27B6EA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rgbClr val="27B6EA"/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rgbClr val="27B6EA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rgbClr val="27B6EA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rgbClr val="27B6EA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rgbClr val="27B6EA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27B6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27B6E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27B6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27B6EA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27B6EA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93</cp:revision>
  <dcterms:created xsi:type="dcterms:W3CDTF">2003-11-21T20:29:19Z</dcterms:created>
  <dcterms:modified xsi:type="dcterms:W3CDTF">2019-12-17T04:02:48Z</dcterms:modified>
</cp:coreProperties>
</file>