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9"/>
    <p:restoredTop sz="94632"/>
  </p:normalViewPr>
  <p:slideViewPr>
    <p:cSldViewPr>
      <p:cViewPr varScale="1">
        <p:scale>
          <a:sx n="28" d="100"/>
          <a:sy n="28" d="100"/>
        </p:scale>
        <p:origin x="632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8C7A3B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8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9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0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1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8C7A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8C7A3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8C7A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8C7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80</cp:revision>
  <dcterms:created xsi:type="dcterms:W3CDTF">2003-11-21T20:29:19Z</dcterms:created>
  <dcterms:modified xsi:type="dcterms:W3CDTF">2019-12-17T04:04:54Z</dcterms:modified>
</cp:coreProperties>
</file>