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1"/>
  </p:sldMasterIdLst>
  <p:notesMasterIdLst>
    <p:notesMasterId r:id="rId3"/>
  </p:notesMasterIdLst>
  <p:handoutMasterIdLst>
    <p:handoutMasterId r:id="rId4"/>
  </p:handoutMasterIdLst>
  <p:sldIdLst>
    <p:sldId id="259" r:id="rId2"/>
  </p:sldIdLst>
  <p:sldSz cx="31089600" cy="19202400"/>
  <p:notesSz cx="6858000" cy="9034463"/>
  <p:defaultTextStyle>
    <a:defPPr>
      <a:defRPr lang="en-US"/>
    </a:defPPr>
    <a:lvl1pPr algn="ctr" rtl="0" fontAlgn="base">
      <a:spcBef>
        <a:spcPct val="0"/>
      </a:spcBef>
      <a:spcAft>
        <a:spcPct val="0"/>
      </a:spcAft>
      <a:defRPr sz="10600" kern="1200">
        <a:solidFill>
          <a:schemeClr val="tx2"/>
        </a:solidFill>
        <a:latin typeface="Arial" panose="020B0604020202020204" pitchFamily="34" charset="0"/>
        <a:ea typeface="MS PGothic" panose="020B0600070205080204" pitchFamily="34" charset="-128"/>
        <a:cs typeface="+mn-cs"/>
      </a:defRPr>
    </a:lvl1pPr>
    <a:lvl2pPr marL="457200" algn="ctr" rtl="0" fontAlgn="base">
      <a:spcBef>
        <a:spcPct val="0"/>
      </a:spcBef>
      <a:spcAft>
        <a:spcPct val="0"/>
      </a:spcAft>
      <a:defRPr sz="10600" kern="1200">
        <a:solidFill>
          <a:schemeClr val="tx2"/>
        </a:solidFill>
        <a:latin typeface="Arial" panose="020B0604020202020204" pitchFamily="34" charset="0"/>
        <a:ea typeface="MS PGothic" panose="020B0600070205080204" pitchFamily="34" charset="-128"/>
        <a:cs typeface="+mn-cs"/>
      </a:defRPr>
    </a:lvl2pPr>
    <a:lvl3pPr marL="914400" algn="ctr" rtl="0" fontAlgn="base">
      <a:spcBef>
        <a:spcPct val="0"/>
      </a:spcBef>
      <a:spcAft>
        <a:spcPct val="0"/>
      </a:spcAft>
      <a:defRPr sz="10600" kern="1200">
        <a:solidFill>
          <a:schemeClr val="tx2"/>
        </a:solidFill>
        <a:latin typeface="Arial" panose="020B0604020202020204" pitchFamily="34" charset="0"/>
        <a:ea typeface="MS PGothic" panose="020B0600070205080204" pitchFamily="34" charset="-128"/>
        <a:cs typeface="+mn-cs"/>
      </a:defRPr>
    </a:lvl3pPr>
    <a:lvl4pPr marL="1371600" algn="ctr" rtl="0" fontAlgn="base">
      <a:spcBef>
        <a:spcPct val="0"/>
      </a:spcBef>
      <a:spcAft>
        <a:spcPct val="0"/>
      </a:spcAft>
      <a:defRPr sz="10600" kern="1200">
        <a:solidFill>
          <a:schemeClr val="tx2"/>
        </a:solidFill>
        <a:latin typeface="Arial" panose="020B0604020202020204" pitchFamily="34" charset="0"/>
        <a:ea typeface="MS PGothic" panose="020B0600070205080204" pitchFamily="34" charset="-128"/>
        <a:cs typeface="+mn-cs"/>
      </a:defRPr>
    </a:lvl4pPr>
    <a:lvl5pPr marL="1828800" algn="ctr" rtl="0" fontAlgn="base">
      <a:spcBef>
        <a:spcPct val="0"/>
      </a:spcBef>
      <a:spcAft>
        <a:spcPct val="0"/>
      </a:spcAft>
      <a:defRPr sz="10600" kern="1200">
        <a:solidFill>
          <a:schemeClr val="tx2"/>
        </a:solidFill>
        <a:latin typeface="Arial" panose="020B0604020202020204" pitchFamily="34" charset="0"/>
        <a:ea typeface="MS PGothic" panose="020B0600070205080204" pitchFamily="34" charset="-128"/>
        <a:cs typeface="+mn-cs"/>
      </a:defRPr>
    </a:lvl5pPr>
    <a:lvl6pPr marL="2286000" algn="l" defTabSz="914400" rtl="0" eaLnBrk="1" latinLnBrk="0" hangingPunct="1">
      <a:defRPr sz="10600" kern="1200">
        <a:solidFill>
          <a:schemeClr val="tx2"/>
        </a:solidFill>
        <a:latin typeface="Arial" panose="020B0604020202020204" pitchFamily="34" charset="0"/>
        <a:ea typeface="MS PGothic" panose="020B0600070205080204" pitchFamily="34" charset="-128"/>
        <a:cs typeface="+mn-cs"/>
      </a:defRPr>
    </a:lvl6pPr>
    <a:lvl7pPr marL="2743200" algn="l" defTabSz="914400" rtl="0" eaLnBrk="1" latinLnBrk="0" hangingPunct="1">
      <a:defRPr sz="10600" kern="1200">
        <a:solidFill>
          <a:schemeClr val="tx2"/>
        </a:solidFill>
        <a:latin typeface="Arial" panose="020B0604020202020204" pitchFamily="34" charset="0"/>
        <a:ea typeface="MS PGothic" panose="020B0600070205080204" pitchFamily="34" charset="-128"/>
        <a:cs typeface="+mn-cs"/>
      </a:defRPr>
    </a:lvl7pPr>
    <a:lvl8pPr marL="3200400" algn="l" defTabSz="914400" rtl="0" eaLnBrk="1" latinLnBrk="0" hangingPunct="1">
      <a:defRPr sz="10600" kern="1200">
        <a:solidFill>
          <a:schemeClr val="tx2"/>
        </a:solidFill>
        <a:latin typeface="Arial" panose="020B0604020202020204" pitchFamily="34" charset="0"/>
        <a:ea typeface="MS PGothic" panose="020B0600070205080204" pitchFamily="34" charset="-128"/>
        <a:cs typeface="+mn-cs"/>
      </a:defRPr>
    </a:lvl8pPr>
    <a:lvl9pPr marL="3657600" algn="l" defTabSz="914400" rtl="0" eaLnBrk="1" latinLnBrk="0" hangingPunct="1">
      <a:defRPr sz="10600" kern="1200">
        <a:solidFill>
          <a:schemeClr val="tx2"/>
        </a:solidFill>
        <a:latin typeface="Arial" panose="020B0604020202020204" pitchFamily="34"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6048">
          <p15:clr>
            <a:srgbClr val="A4A3A4"/>
          </p15:clr>
        </p15:guide>
        <p15:guide id="2" orient="horz" pos="11953">
          <p15:clr>
            <a:srgbClr val="A4A3A4"/>
          </p15:clr>
        </p15:guide>
        <p15:guide id="3" orient="horz" pos="2016">
          <p15:clr>
            <a:srgbClr val="A4A3A4"/>
          </p15:clr>
        </p15:guide>
        <p15:guide id="4" orient="horz" pos="144">
          <p15:clr>
            <a:srgbClr val="A4A3A4"/>
          </p15:clr>
        </p15:guide>
        <p15:guide id="5" orient="horz" pos="2736">
          <p15:clr>
            <a:srgbClr val="A4A3A4"/>
          </p15:clr>
        </p15:guide>
        <p15:guide id="6" orient="horz" pos="504">
          <p15:clr>
            <a:srgbClr val="A4A3A4"/>
          </p15:clr>
        </p15:guide>
        <p15:guide id="7" orient="horz" pos="6216">
          <p15:clr>
            <a:srgbClr val="A4A3A4"/>
          </p15:clr>
        </p15:guide>
        <p15:guide id="8" pos="9792">
          <p15:clr>
            <a:srgbClr val="A4A3A4"/>
          </p15:clr>
        </p15:guide>
        <p15:guide id="9" pos="6324">
          <p15:clr>
            <a:srgbClr val="A4A3A4"/>
          </p15:clr>
        </p15:guide>
        <p15:guide id="10" pos="18931">
          <p15:clr>
            <a:srgbClr val="A4A3A4"/>
          </p15:clr>
        </p15:guide>
        <p15:guide id="11" pos="12852">
          <p15:clr>
            <a:srgbClr val="A4A3A4"/>
          </p15:clr>
        </p15:guide>
        <p15:guide id="12" pos="204">
          <p15:clr>
            <a:srgbClr val="A4A3A4"/>
          </p15:clr>
        </p15:guide>
        <p15:guide id="13" pos="13260">
          <p15:clr>
            <a:srgbClr val="A4A3A4"/>
          </p15:clr>
        </p15:guide>
        <p15:guide id="14" pos="6732">
          <p15:clr>
            <a:srgbClr val="A4A3A4"/>
          </p15:clr>
        </p15:guide>
        <p15:guide id="15" pos="193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5629A"/>
    <a:srgbClr val="2163A1"/>
    <a:srgbClr val="B4D5E5"/>
    <a:srgbClr val="B6C7DA"/>
    <a:srgbClr val="0F7346"/>
    <a:srgbClr val="80C486"/>
    <a:srgbClr val="74D083"/>
    <a:srgbClr val="68DC8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22" d="100"/>
          <a:sy n="22" d="100"/>
        </p:scale>
        <p:origin x="68" y="52"/>
      </p:cViewPr>
      <p:guideLst>
        <p:guide orient="horz" pos="6048"/>
        <p:guide orient="horz" pos="11953"/>
        <p:guide orient="horz" pos="2016"/>
        <p:guide orient="horz" pos="144"/>
        <p:guide orient="horz" pos="2736"/>
        <p:guide orient="horz" pos="504"/>
        <p:guide orient="horz" pos="6216"/>
        <p:guide pos="9792"/>
        <p:guide pos="6324"/>
        <p:guide pos="18931"/>
        <p:guide pos="12852"/>
        <p:guide pos="204"/>
        <p:guide pos="13260"/>
        <p:guide pos="6732"/>
        <p:guide pos="193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228600" cy="2286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22" name="Rectangle 2">
            <a:extLst>
              <a:ext uri="{FF2B5EF4-FFF2-40B4-BE49-F238E27FC236}">
                <a16:creationId xmlns:a16="http://schemas.microsoft.com/office/drawing/2014/main" id="{779105EE-1732-4E83-8EBA-6CBCB1D6765A}"/>
              </a:ext>
            </a:extLst>
          </p:cNvPr>
          <p:cNvSpPr>
            <a:spLocks noGrp="1" noChangeArrowheads="1"/>
          </p:cNvSpPr>
          <p:nvPr>
            <p:ph type="hdr" sz="quarter"/>
          </p:nvPr>
        </p:nvSpPr>
        <p:spPr bwMode="auto">
          <a:xfrm>
            <a:off x="0" y="0"/>
            <a:ext cx="2971800" cy="452438"/>
          </a:xfrm>
          <a:prstGeom prst="rect">
            <a:avLst/>
          </a:prstGeom>
          <a:noFill/>
          <a:ln w="9525">
            <a:noFill/>
            <a:miter lim="800000"/>
            <a:headEnd/>
            <a:tailEnd/>
          </a:ln>
          <a:effectLst/>
        </p:spPr>
        <p:txBody>
          <a:bodyPr vert="horz" wrap="square" lIns="89675" tIns="44838" rIns="89675" bIns="44838" numCol="1" anchor="t" anchorCtr="0" compatLnSpc="1">
            <a:prstTxWarp prst="textNoShape">
              <a:avLst/>
            </a:prstTxWarp>
          </a:bodyPr>
          <a:lstStyle>
            <a:lvl1pPr algn="l" defTabSz="896938">
              <a:defRPr sz="1200">
                <a:solidFill>
                  <a:schemeClr val="tx1"/>
                </a:solidFill>
                <a:latin typeface="Arial" charset="0"/>
                <a:ea typeface="ＭＳ Ｐゴシック" charset="0"/>
                <a:cs typeface="ＭＳ Ｐゴシック" charset="0"/>
              </a:defRPr>
            </a:lvl1pPr>
          </a:lstStyle>
          <a:p>
            <a:pPr>
              <a:defRPr/>
            </a:pPr>
            <a:endParaRPr lang="en-US"/>
          </a:p>
        </p:txBody>
      </p:sp>
      <p:sp>
        <p:nvSpPr>
          <p:cNvPr id="30723" name="Rectangle 3">
            <a:extLst>
              <a:ext uri="{FF2B5EF4-FFF2-40B4-BE49-F238E27FC236}">
                <a16:creationId xmlns:a16="http://schemas.microsoft.com/office/drawing/2014/main" id="{02866E5C-527B-4EA7-9D2C-3E6C659336D4}"/>
              </a:ext>
            </a:extLst>
          </p:cNvPr>
          <p:cNvSpPr>
            <a:spLocks noGrp="1" noChangeArrowheads="1"/>
          </p:cNvSpPr>
          <p:nvPr>
            <p:ph type="dt" sz="quarter" idx="1"/>
          </p:nvPr>
        </p:nvSpPr>
        <p:spPr bwMode="auto">
          <a:xfrm>
            <a:off x="3884613" y="0"/>
            <a:ext cx="2971800" cy="452438"/>
          </a:xfrm>
          <a:prstGeom prst="rect">
            <a:avLst/>
          </a:prstGeom>
          <a:noFill/>
          <a:ln w="9525">
            <a:noFill/>
            <a:miter lim="800000"/>
            <a:headEnd/>
            <a:tailEnd/>
          </a:ln>
          <a:effectLst/>
        </p:spPr>
        <p:txBody>
          <a:bodyPr vert="horz" wrap="square" lIns="89675" tIns="44838" rIns="89675" bIns="44838" numCol="1" anchor="t" anchorCtr="0" compatLnSpc="1">
            <a:prstTxWarp prst="textNoShape">
              <a:avLst/>
            </a:prstTxWarp>
          </a:bodyPr>
          <a:lstStyle>
            <a:lvl1pPr algn="r" defTabSz="896938">
              <a:defRPr sz="1200">
                <a:solidFill>
                  <a:schemeClr val="tx1"/>
                </a:solidFill>
                <a:latin typeface="Arial" charset="0"/>
                <a:ea typeface="ＭＳ Ｐゴシック" charset="0"/>
                <a:cs typeface="ＭＳ Ｐゴシック" charset="0"/>
              </a:defRPr>
            </a:lvl1pPr>
          </a:lstStyle>
          <a:p>
            <a:pPr>
              <a:defRPr/>
            </a:pPr>
            <a:endParaRPr lang="en-US"/>
          </a:p>
        </p:txBody>
      </p:sp>
      <p:sp>
        <p:nvSpPr>
          <p:cNvPr id="30724" name="Rectangle 4">
            <a:extLst>
              <a:ext uri="{FF2B5EF4-FFF2-40B4-BE49-F238E27FC236}">
                <a16:creationId xmlns:a16="http://schemas.microsoft.com/office/drawing/2014/main" id="{6B1442AE-3E12-4148-9A59-32A5FD746FFE}"/>
              </a:ext>
            </a:extLst>
          </p:cNvPr>
          <p:cNvSpPr>
            <a:spLocks noGrp="1" noChangeArrowheads="1"/>
          </p:cNvSpPr>
          <p:nvPr>
            <p:ph type="ftr" sz="quarter" idx="2"/>
          </p:nvPr>
        </p:nvSpPr>
        <p:spPr bwMode="auto">
          <a:xfrm>
            <a:off x="0" y="8580438"/>
            <a:ext cx="2971800" cy="452437"/>
          </a:xfrm>
          <a:prstGeom prst="rect">
            <a:avLst/>
          </a:prstGeom>
          <a:noFill/>
          <a:ln w="9525">
            <a:noFill/>
            <a:miter lim="800000"/>
            <a:headEnd/>
            <a:tailEnd/>
          </a:ln>
          <a:effectLst/>
        </p:spPr>
        <p:txBody>
          <a:bodyPr vert="horz" wrap="square" lIns="89675" tIns="44838" rIns="89675" bIns="44838" numCol="1" anchor="b" anchorCtr="0" compatLnSpc="1">
            <a:prstTxWarp prst="textNoShape">
              <a:avLst/>
            </a:prstTxWarp>
          </a:bodyPr>
          <a:lstStyle>
            <a:lvl1pPr algn="l" defTabSz="896938">
              <a:defRPr sz="1200">
                <a:solidFill>
                  <a:schemeClr val="tx1"/>
                </a:solidFill>
                <a:latin typeface="Arial" charset="0"/>
                <a:ea typeface="ＭＳ Ｐゴシック" charset="0"/>
                <a:cs typeface="ＭＳ Ｐゴシック" charset="0"/>
              </a:defRPr>
            </a:lvl1pPr>
          </a:lstStyle>
          <a:p>
            <a:pPr>
              <a:defRPr/>
            </a:pPr>
            <a:endParaRPr lang="en-US"/>
          </a:p>
        </p:txBody>
      </p:sp>
      <p:sp>
        <p:nvSpPr>
          <p:cNvPr id="30725" name="Rectangle 5">
            <a:extLst>
              <a:ext uri="{FF2B5EF4-FFF2-40B4-BE49-F238E27FC236}">
                <a16:creationId xmlns:a16="http://schemas.microsoft.com/office/drawing/2014/main" id="{C73EC325-EBFC-4C45-9975-6921C0E1DBD6}"/>
              </a:ext>
            </a:extLst>
          </p:cNvPr>
          <p:cNvSpPr>
            <a:spLocks noGrp="1" noChangeArrowheads="1"/>
          </p:cNvSpPr>
          <p:nvPr>
            <p:ph type="sldNum" sz="quarter" idx="3"/>
          </p:nvPr>
        </p:nvSpPr>
        <p:spPr bwMode="auto">
          <a:xfrm>
            <a:off x="3884613" y="8580438"/>
            <a:ext cx="2971800" cy="452437"/>
          </a:xfrm>
          <a:prstGeom prst="rect">
            <a:avLst/>
          </a:prstGeom>
          <a:noFill/>
          <a:ln w="9525">
            <a:noFill/>
            <a:miter lim="800000"/>
            <a:headEnd/>
            <a:tailEnd/>
          </a:ln>
          <a:effectLst/>
        </p:spPr>
        <p:txBody>
          <a:bodyPr vert="horz" wrap="square" lIns="89675" tIns="44838" rIns="89675" bIns="44838" numCol="1" anchor="b" anchorCtr="0" compatLnSpc="1">
            <a:prstTxWarp prst="textNoShape">
              <a:avLst/>
            </a:prstTxWarp>
          </a:bodyPr>
          <a:lstStyle>
            <a:lvl1pPr algn="r" defTabSz="896938">
              <a:defRPr sz="1200">
                <a:solidFill>
                  <a:schemeClr val="tx1"/>
                </a:solidFill>
              </a:defRPr>
            </a:lvl1pPr>
          </a:lstStyle>
          <a:p>
            <a:fld id="{62D98718-7DB1-437B-9729-5778D5F3DD6F}" type="slidenum">
              <a:rPr lang="en-US" altLang="en-US"/>
              <a:pPr/>
              <a:t>‹#›</a:t>
            </a:fld>
            <a:endParaRPr lang="en-US"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9698" name="Rectangle 2">
            <a:extLst>
              <a:ext uri="{FF2B5EF4-FFF2-40B4-BE49-F238E27FC236}">
                <a16:creationId xmlns:a16="http://schemas.microsoft.com/office/drawing/2014/main" id="{443F0284-8C07-48DB-BE5E-7985C7440514}"/>
              </a:ext>
            </a:extLst>
          </p:cNvPr>
          <p:cNvSpPr>
            <a:spLocks noGrp="1" noChangeArrowheads="1"/>
          </p:cNvSpPr>
          <p:nvPr>
            <p:ph type="hdr" sz="quarter"/>
          </p:nvPr>
        </p:nvSpPr>
        <p:spPr bwMode="auto">
          <a:xfrm>
            <a:off x="0" y="0"/>
            <a:ext cx="2971800" cy="452438"/>
          </a:xfrm>
          <a:prstGeom prst="rect">
            <a:avLst/>
          </a:prstGeom>
          <a:noFill/>
          <a:ln w="9525">
            <a:noFill/>
            <a:miter lim="800000"/>
            <a:headEnd/>
            <a:tailEnd/>
          </a:ln>
          <a:effectLst/>
        </p:spPr>
        <p:txBody>
          <a:bodyPr vert="horz" wrap="square" lIns="89675" tIns="44838" rIns="89675" bIns="44838" numCol="1" anchor="t" anchorCtr="0" compatLnSpc="1">
            <a:prstTxWarp prst="textNoShape">
              <a:avLst/>
            </a:prstTxWarp>
          </a:bodyPr>
          <a:lstStyle>
            <a:lvl1pPr algn="l" defTabSz="896938">
              <a:defRPr sz="1200">
                <a:solidFill>
                  <a:schemeClr val="tx1"/>
                </a:solidFill>
                <a:latin typeface="Arial" charset="0"/>
                <a:ea typeface="ＭＳ Ｐゴシック" charset="0"/>
                <a:cs typeface="ＭＳ Ｐゴシック" charset="0"/>
              </a:defRPr>
            </a:lvl1pPr>
          </a:lstStyle>
          <a:p>
            <a:pPr>
              <a:defRPr/>
            </a:pPr>
            <a:endParaRPr lang="en-US"/>
          </a:p>
        </p:txBody>
      </p:sp>
      <p:sp>
        <p:nvSpPr>
          <p:cNvPr id="29699" name="Rectangle 3">
            <a:extLst>
              <a:ext uri="{FF2B5EF4-FFF2-40B4-BE49-F238E27FC236}">
                <a16:creationId xmlns:a16="http://schemas.microsoft.com/office/drawing/2014/main" id="{82FAE61D-85F2-4511-B96C-AA3B26A50FB3}"/>
              </a:ext>
            </a:extLst>
          </p:cNvPr>
          <p:cNvSpPr>
            <a:spLocks noGrp="1" noChangeArrowheads="1"/>
          </p:cNvSpPr>
          <p:nvPr>
            <p:ph type="dt" idx="1"/>
          </p:nvPr>
        </p:nvSpPr>
        <p:spPr bwMode="auto">
          <a:xfrm>
            <a:off x="3884613" y="0"/>
            <a:ext cx="2971800" cy="452438"/>
          </a:xfrm>
          <a:prstGeom prst="rect">
            <a:avLst/>
          </a:prstGeom>
          <a:noFill/>
          <a:ln w="9525">
            <a:noFill/>
            <a:miter lim="800000"/>
            <a:headEnd/>
            <a:tailEnd/>
          </a:ln>
          <a:effectLst/>
        </p:spPr>
        <p:txBody>
          <a:bodyPr vert="horz" wrap="square" lIns="89675" tIns="44838" rIns="89675" bIns="44838" numCol="1" anchor="t" anchorCtr="0" compatLnSpc="1">
            <a:prstTxWarp prst="textNoShape">
              <a:avLst/>
            </a:prstTxWarp>
          </a:bodyPr>
          <a:lstStyle>
            <a:lvl1pPr algn="r" defTabSz="896938">
              <a:defRPr sz="1200">
                <a:solidFill>
                  <a:schemeClr val="tx1"/>
                </a:solidFill>
                <a:latin typeface="Arial" charset="0"/>
                <a:ea typeface="ＭＳ Ｐゴシック" charset="0"/>
                <a:cs typeface="ＭＳ Ｐゴシック" charset="0"/>
              </a:defRPr>
            </a:lvl1pPr>
          </a:lstStyle>
          <a:p>
            <a:pPr>
              <a:defRPr/>
            </a:pPr>
            <a:endParaRPr lang="en-US"/>
          </a:p>
        </p:txBody>
      </p:sp>
      <p:sp>
        <p:nvSpPr>
          <p:cNvPr id="3076" name="Rectangle 4">
            <a:extLst>
              <a:ext uri="{FF2B5EF4-FFF2-40B4-BE49-F238E27FC236}">
                <a16:creationId xmlns:a16="http://schemas.microsoft.com/office/drawing/2014/main" id="{8C5FD8DA-F10F-47CA-99D6-941272D5E2BF}"/>
              </a:ext>
            </a:extLst>
          </p:cNvPr>
          <p:cNvSpPr>
            <a:spLocks noRot="1" noChangeArrowheads="1" noTextEdit="1"/>
          </p:cNvSpPr>
          <p:nvPr>
            <p:ph type="sldImg" idx="2"/>
          </p:nvPr>
        </p:nvSpPr>
        <p:spPr bwMode="auto">
          <a:xfrm>
            <a:off x="688975" y="677863"/>
            <a:ext cx="5481638" cy="3386137"/>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9701" name="Rectangle 5">
            <a:extLst>
              <a:ext uri="{FF2B5EF4-FFF2-40B4-BE49-F238E27FC236}">
                <a16:creationId xmlns:a16="http://schemas.microsoft.com/office/drawing/2014/main" id="{14E8BF26-30EF-48B6-85CB-4B39D844BC3D}"/>
              </a:ext>
            </a:extLst>
          </p:cNvPr>
          <p:cNvSpPr>
            <a:spLocks noGrp="1" noChangeArrowheads="1"/>
          </p:cNvSpPr>
          <p:nvPr>
            <p:ph type="body" sz="quarter" idx="3"/>
          </p:nvPr>
        </p:nvSpPr>
        <p:spPr bwMode="auto">
          <a:xfrm>
            <a:off x="685800" y="4291013"/>
            <a:ext cx="5486400" cy="4065587"/>
          </a:xfrm>
          <a:prstGeom prst="rect">
            <a:avLst/>
          </a:prstGeom>
          <a:noFill/>
          <a:ln w="9525">
            <a:noFill/>
            <a:miter lim="800000"/>
            <a:headEnd/>
            <a:tailEnd/>
          </a:ln>
          <a:effectLst/>
        </p:spPr>
        <p:txBody>
          <a:bodyPr vert="horz" wrap="square" lIns="89675" tIns="44838" rIns="89675" bIns="448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9702" name="Rectangle 6">
            <a:extLst>
              <a:ext uri="{FF2B5EF4-FFF2-40B4-BE49-F238E27FC236}">
                <a16:creationId xmlns:a16="http://schemas.microsoft.com/office/drawing/2014/main" id="{34B499BE-F0E0-4A93-A9F9-3FB8A16EAD71}"/>
              </a:ext>
            </a:extLst>
          </p:cNvPr>
          <p:cNvSpPr>
            <a:spLocks noGrp="1" noChangeArrowheads="1"/>
          </p:cNvSpPr>
          <p:nvPr>
            <p:ph type="ftr" sz="quarter" idx="4"/>
          </p:nvPr>
        </p:nvSpPr>
        <p:spPr bwMode="auto">
          <a:xfrm>
            <a:off x="0" y="8580438"/>
            <a:ext cx="2971800" cy="452437"/>
          </a:xfrm>
          <a:prstGeom prst="rect">
            <a:avLst/>
          </a:prstGeom>
          <a:noFill/>
          <a:ln w="9525">
            <a:noFill/>
            <a:miter lim="800000"/>
            <a:headEnd/>
            <a:tailEnd/>
          </a:ln>
          <a:effectLst/>
        </p:spPr>
        <p:txBody>
          <a:bodyPr vert="horz" wrap="square" lIns="89675" tIns="44838" rIns="89675" bIns="44838" numCol="1" anchor="b" anchorCtr="0" compatLnSpc="1">
            <a:prstTxWarp prst="textNoShape">
              <a:avLst/>
            </a:prstTxWarp>
          </a:bodyPr>
          <a:lstStyle>
            <a:lvl1pPr algn="l" defTabSz="896938">
              <a:defRPr sz="1200">
                <a:solidFill>
                  <a:schemeClr val="tx1"/>
                </a:solidFill>
                <a:latin typeface="Arial" charset="0"/>
                <a:ea typeface="ＭＳ Ｐゴシック" charset="0"/>
                <a:cs typeface="ＭＳ Ｐゴシック" charset="0"/>
              </a:defRPr>
            </a:lvl1pPr>
          </a:lstStyle>
          <a:p>
            <a:pPr>
              <a:defRPr/>
            </a:pPr>
            <a:endParaRPr lang="en-US"/>
          </a:p>
        </p:txBody>
      </p:sp>
      <p:sp>
        <p:nvSpPr>
          <p:cNvPr id="29703" name="Rectangle 7">
            <a:extLst>
              <a:ext uri="{FF2B5EF4-FFF2-40B4-BE49-F238E27FC236}">
                <a16:creationId xmlns:a16="http://schemas.microsoft.com/office/drawing/2014/main" id="{2755C8EA-F40E-45B9-B1CF-B3BED1B8E2E1}"/>
              </a:ext>
            </a:extLst>
          </p:cNvPr>
          <p:cNvSpPr>
            <a:spLocks noGrp="1" noChangeArrowheads="1"/>
          </p:cNvSpPr>
          <p:nvPr>
            <p:ph type="sldNum" sz="quarter" idx="5"/>
          </p:nvPr>
        </p:nvSpPr>
        <p:spPr bwMode="auto">
          <a:xfrm>
            <a:off x="3884613" y="8580438"/>
            <a:ext cx="2971800" cy="452437"/>
          </a:xfrm>
          <a:prstGeom prst="rect">
            <a:avLst/>
          </a:prstGeom>
          <a:noFill/>
          <a:ln w="9525">
            <a:noFill/>
            <a:miter lim="800000"/>
            <a:headEnd/>
            <a:tailEnd/>
          </a:ln>
          <a:effectLst/>
        </p:spPr>
        <p:txBody>
          <a:bodyPr vert="horz" wrap="square" lIns="89675" tIns="44838" rIns="89675" bIns="44838" numCol="1" anchor="b" anchorCtr="0" compatLnSpc="1">
            <a:prstTxWarp prst="textNoShape">
              <a:avLst/>
            </a:prstTxWarp>
          </a:bodyPr>
          <a:lstStyle>
            <a:lvl1pPr algn="r" defTabSz="896938">
              <a:defRPr sz="1200">
                <a:solidFill>
                  <a:schemeClr val="tx1"/>
                </a:solidFill>
              </a:defRPr>
            </a:lvl1pPr>
          </a:lstStyle>
          <a:p>
            <a:fld id="{54428210-F6A7-4738-AF7E-53DBF26C9AB6}" type="slidenum">
              <a:rPr lang="en-US" altLang="en-US"/>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itchFamily="-65" charset="0"/>
        <a:ea typeface="MS PGothic" panose="020B0600070205080204" pitchFamily="34" charset="-128"/>
        <a:cs typeface="ＭＳ Ｐゴシック" charset="0"/>
      </a:defRPr>
    </a:lvl1pPr>
    <a:lvl2pPr marL="457200" algn="l" rtl="0" eaLnBrk="0" fontAlgn="base" hangingPunct="0">
      <a:spcBef>
        <a:spcPct val="30000"/>
      </a:spcBef>
      <a:spcAft>
        <a:spcPct val="0"/>
      </a:spcAft>
      <a:defRPr sz="1200" kern="1200">
        <a:solidFill>
          <a:schemeClr val="tx1"/>
        </a:solidFill>
        <a:latin typeface="Arial" pitchFamily="-65" charset="0"/>
        <a:ea typeface="MS PGothic" panose="020B0600070205080204" pitchFamily="34" charset="-128"/>
        <a:cs typeface="+mn-cs"/>
      </a:defRPr>
    </a:lvl2pPr>
    <a:lvl3pPr marL="914400" algn="l" rtl="0" eaLnBrk="0" fontAlgn="base" hangingPunct="0">
      <a:spcBef>
        <a:spcPct val="30000"/>
      </a:spcBef>
      <a:spcAft>
        <a:spcPct val="0"/>
      </a:spcAft>
      <a:defRPr sz="1200" kern="1200">
        <a:solidFill>
          <a:schemeClr val="tx1"/>
        </a:solidFill>
        <a:latin typeface="Arial" pitchFamily="-65" charset="0"/>
        <a:ea typeface="MS PGothic" panose="020B0600070205080204" pitchFamily="34" charset="-128"/>
        <a:cs typeface="+mn-cs"/>
      </a:defRPr>
    </a:lvl3pPr>
    <a:lvl4pPr marL="1371600" algn="l" rtl="0" eaLnBrk="0" fontAlgn="base" hangingPunct="0">
      <a:spcBef>
        <a:spcPct val="30000"/>
      </a:spcBef>
      <a:spcAft>
        <a:spcPct val="0"/>
      </a:spcAft>
      <a:defRPr sz="1200" kern="1200">
        <a:solidFill>
          <a:schemeClr val="tx1"/>
        </a:solidFill>
        <a:latin typeface="Arial" pitchFamily="-65" charset="0"/>
        <a:ea typeface="MS PGothic" panose="020B0600070205080204" pitchFamily="34" charset="-128"/>
        <a:cs typeface="+mn-cs"/>
      </a:defRPr>
    </a:lvl4pPr>
    <a:lvl5pPr marL="1828800" algn="l" rtl="0" eaLnBrk="0" fontAlgn="base" hangingPunct="0">
      <a:spcBef>
        <a:spcPct val="30000"/>
      </a:spcBef>
      <a:spcAft>
        <a:spcPct val="0"/>
      </a:spcAft>
      <a:defRPr sz="1200" kern="1200">
        <a:solidFill>
          <a:schemeClr val="tx1"/>
        </a:solidFill>
        <a:latin typeface="Arial" pitchFamily="-65" charset="0"/>
        <a:ea typeface="MS PGothic" panose="020B0600070205080204" pitchFamily="34"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332174" y="5965565"/>
            <a:ext cx="26425260" cy="4115329"/>
          </a:xfrm>
          <a:prstGeom prst="rect">
            <a:avLst/>
          </a:prstGeom>
        </p:spPr>
        <p:txBody>
          <a:bodyPr vert="horz"/>
          <a:lstStyle/>
          <a:p>
            <a:r>
              <a:rPr lang="en-US"/>
              <a:t>Click to edit Master title style</a:t>
            </a:r>
          </a:p>
        </p:txBody>
      </p:sp>
      <p:sp>
        <p:nvSpPr>
          <p:cNvPr id="3" name="Subtitle 2"/>
          <p:cNvSpPr>
            <a:spLocks noGrp="1"/>
          </p:cNvSpPr>
          <p:nvPr>
            <p:ph type="subTitle" idx="1"/>
          </p:nvPr>
        </p:nvSpPr>
        <p:spPr>
          <a:xfrm>
            <a:off x="4664340" y="10880994"/>
            <a:ext cx="21760922" cy="4908021"/>
          </a:xfrm>
          <a:prstGeom prst="rect">
            <a:avLst/>
          </a:prstGeom>
        </p:spPr>
        <p:txBody>
          <a:bodyPr vert="horz"/>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extLst>
      <p:ext uri="{BB962C8B-B14F-4D97-AF65-F5344CB8AC3E}">
        <p14:creationId xmlns:p14="http://schemas.microsoft.com/office/powerpoint/2010/main" val="20251490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554034" y="768615"/>
            <a:ext cx="27981540" cy="3200400"/>
          </a:xfrm>
          <a:prstGeom prst="rect">
            <a:avLst/>
          </a:prstGeom>
        </p:spPr>
        <p:txBody>
          <a:bodyPr vert="horz"/>
          <a:lstStyle/>
          <a:p>
            <a:r>
              <a:rPr lang="en-US"/>
              <a:t>Click to edit Master title style</a:t>
            </a:r>
          </a:p>
        </p:txBody>
      </p:sp>
      <p:sp>
        <p:nvSpPr>
          <p:cNvPr id="3" name="Vertical Text Placeholder 2"/>
          <p:cNvSpPr>
            <a:spLocks noGrp="1"/>
          </p:cNvSpPr>
          <p:nvPr>
            <p:ph type="body" orient="vert" idx="1"/>
          </p:nvPr>
        </p:nvSpPr>
        <p:spPr>
          <a:xfrm>
            <a:off x="1554034" y="4480190"/>
            <a:ext cx="27981540" cy="12673806"/>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460332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2541313" y="768618"/>
            <a:ext cx="6994260" cy="16385381"/>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1554031" y="768618"/>
            <a:ext cx="20771380" cy="16385381"/>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481426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554034" y="768615"/>
            <a:ext cx="27981540" cy="3200400"/>
          </a:xfrm>
          <a:prstGeom prst="rect">
            <a:avLst/>
          </a:prstGeom>
        </p:spPr>
        <p:txBody>
          <a:bodyPr vert="horz"/>
          <a:lstStyle/>
          <a:p>
            <a:r>
              <a:rPr lang="en-US"/>
              <a:t>Click to edit Master title style</a:t>
            </a:r>
          </a:p>
        </p:txBody>
      </p:sp>
      <p:sp>
        <p:nvSpPr>
          <p:cNvPr id="3" name="Content Placeholder 2"/>
          <p:cNvSpPr>
            <a:spLocks noGrp="1"/>
          </p:cNvSpPr>
          <p:nvPr>
            <p:ph idx="1"/>
          </p:nvPr>
        </p:nvSpPr>
        <p:spPr>
          <a:xfrm>
            <a:off x="1554034" y="4480190"/>
            <a:ext cx="27981540" cy="12673806"/>
          </a:xfrm>
          <a:prstGeom prst="rect">
            <a:avLst/>
          </a:prstGeom>
        </p:spPr>
        <p:txBody>
          <a:bodyPr vert="horz"/>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9651974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455866" y="12338579"/>
            <a:ext cx="26425260" cy="3815292"/>
          </a:xfrm>
          <a:prstGeom prst="rect">
            <a:avLst/>
          </a:prstGeom>
        </p:spPr>
        <p:txBody>
          <a:bodyPr vert="horz"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2455866" y="8138057"/>
            <a:ext cx="26425260" cy="4200525"/>
          </a:xfrm>
          <a:prstGeom prst="rect">
            <a:avLst/>
          </a:prstGeom>
        </p:spPr>
        <p:txBody>
          <a:bodyPr vert="horz"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1507491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554034" y="768615"/>
            <a:ext cx="27981540" cy="3200400"/>
          </a:xfrm>
          <a:prstGeom prst="rect">
            <a:avLst/>
          </a:prstGeom>
        </p:spPr>
        <p:txBody>
          <a:bodyPr vert="horz"/>
          <a:lstStyle/>
          <a:p>
            <a:r>
              <a:rPr lang="en-US"/>
              <a:t>Click to edit Master title style</a:t>
            </a:r>
          </a:p>
        </p:txBody>
      </p:sp>
      <p:sp>
        <p:nvSpPr>
          <p:cNvPr id="3" name="Content Placeholder 2"/>
          <p:cNvSpPr>
            <a:spLocks noGrp="1"/>
          </p:cNvSpPr>
          <p:nvPr>
            <p:ph sz="half" idx="1"/>
          </p:nvPr>
        </p:nvSpPr>
        <p:spPr>
          <a:xfrm>
            <a:off x="1554034" y="4480190"/>
            <a:ext cx="13882819" cy="12673806"/>
          </a:xfrm>
          <a:prstGeom prst="rect">
            <a:avLst/>
          </a:prstGeom>
        </p:spPr>
        <p:txBody>
          <a:bodyPr vert="horz"/>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15652750" y="4480190"/>
            <a:ext cx="13882821" cy="12673806"/>
          </a:xfrm>
          <a:prstGeom prst="rect">
            <a:avLst/>
          </a:prstGeom>
        </p:spPr>
        <p:txBody>
          <a:bodyPr vert="horz"/>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6740799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554034" y="768615"/>
            <a:ext cx="27981540" cy="3200400"/>
          </a:xfrm>
          <a:prstGeom prst="rect">
            <a:avLst/>
          </a:prstGeom>
        </p:spPr>
        <p:txBody>
          <a:bodyPr vert="horz"/>
          <a:lstStyle>
            <a:lvl1pPr>
              <a:defRPr/>
            </a:lvl1pPr>
          </a:lstStyle>
          <a:p>
            <a:r>
              <a:rPr lang="en-US"/>
              <a:t>Click to edit Master title style</a:t>
            </a:r>
          </a:p>
        </p:txBody>
      </p:sp>
      <p:sp>
        <p:nvSpPr>
          <p:cNvPr id="3" name="Text Placeholder 2"/>
          <p:cNvSpPr>
            <a:spLocks noGrp="1"/>
          </p:cNvSpPr>
          <p:nvPr>
            <p:ph type="body" idx="1"/>
          </p:nvPr>
        </p:nvSpPr>
        <p:spPr>
          <a:xfrm>
            <a:off x="1554032" y="4298686"/>
            <a:ext cx="13736638" cy="1790964"/>
          </a:xfrm>
          <a:prstGeom prst="rect">
            <a:avLst/>
          </a:prstGeom>
        </p:spPr>
        <p:txBody>
          <a:bodyPr vert="horz"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554032" y="6089651"/>
            <a:ext cx="13736638" cy="11064346"/>
          </a:xfrm>
          <a:prstGeom prst="rect">
            <a:avLst/>
          </a:prstGeom>
        </p:spPr>
        <p:txBody>
          <a:bodyPr vert="horz"/>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15792188" y="4298686"/>
            <a:ext cx="13743385" cy="1790964"/>
          </a:xfrm>
          <a:prstGeom prst="rect">
            <a:avLst/>
          </a:prstGeom>
        </p:spPr>
        <p:txBody>
          <a:bodyPr vert="horz"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15792188" y="6089651"/>
            <a:ext cx="13743385" cy="11064346"/>
          </a:xfrm>
          <a:prstGeom prst="rect">
            <a:avLst/>
          </a:prstGeom>
        </p:spPr>
        <p:txBody>
          <a:bodyPr vert="horz"/>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6305701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554034" y="768615"/>
            <a:ext cx="27981540" cy="3200400"/>
          </a:xfrm>
          <a:prstGeom prst="rect">
            <a:avLst/>
          </a:prstGeom>
        </p:spPr>
        <p:txBody>
          <a:bodyPr vert="horz"/>
          <a:lstStyle/>
          <a:p>
            <a:r>
              <a:rPr lang="en-US"/>
              <a:t>Click to edit Master title style</a:t>
            </a:r>
          </a:p>
        </p:txBody>
      </p:sp>
    </p:spTree>
    <p:extLst>
      <p:ext uri="{BB962C8B-B14F-4D97-AF65-F5344CB8AC3E}">
        <p14:creationId xmlns:p14="http://schemas.microsoft.com/office/powerpoint/2010/main" val="7217937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5669425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54032" y="764912"/>
            <a:ext cx="10228263" cy="3254110"/>
          </a:xfrm>
          <a:prstGeom prst="rect">
            <a:avLst/>
          </a:prstGeom>
        </p:spPr>
        <p:txBody>
          <a:bodyPr vert="horz" anchor="b"/>
          <a:lstStyle>
            <a:lvl1pPr algn="l">
              <a:defRPr sz="2000" b="1"/>
            </a:lvl1pPr>
          </a:lstStyle>
          <a:p>
            <a:r>
              <a:rPr lang="en-US"/>
              <a:t>Click to edit Master title style</a:t>
            </a:r>
          </a:p>
        </p:txBody>
      </p:sp>
      <p:sp>
        <p:nvSpPr>
          <p:cNvPr id="3" name="Content Placeholder 2"/>
          <p:cNvSpPr>
            <a:spLocks noGrp="1"/>
          </p:cNvSpPr>
          <p:nvPr>
            <p:ph idx="1"/>
          </p:nvPr>
        </p:nvSpPr>
        <p:spPr>
          <a:xfrm>
            <a:off x="12155621" y="764915"/>
            <a:ext cx="17379950" cy="16389085"/>
          </a:xfrm>
          <a:prstGeom prst="rect">
            <a:avLst/>
          </a:prstGeom>
        </p:spPr>
        <p:txBody>
          <a:bodyPr vert="horz"/>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1554032" y="4019021"/>
            <a:ext cx="10228263" cy="13134975"/>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34943827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4680" y="13442424"/>
            <a:ext cx="18652860" cy="1585383"/>
          </a:xfrm>
          <a:prstGeom prst="rect">
            <a:avLst/>
          </a:prstGeom>
        </p:spPr>
        <p:txBody>
          <a:bodyPr vert="horz"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6094680" y="1715032"/>
            <a:ext cx="18652860" cy="11521811"/>
          </a:xfrm>
          <a:prstGeom prst="rect">
            <a:avLst/>
          </a:prstGeom>
        </p:spPr>
        <p:txBody>
          <a:bodyPr vert="horz"/>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6094680" y="15027804"/>
            <a:ext cx="18652860" cy="2253986"/>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12318783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62" name="Text Box 38">
            <a:extLst>
              <a:ext uri="{FF2B5EF4-FFF2-40B4-BE49-F238E27FC236}">
                <a16:creationId xmlns:a16="http://schemas.microsoft.com/office/drawing/2014/main" id="{753ECC61-AB33-4172-98D7-FCCBC96D3F7E}"/>
              </a:ext>
            </a:extLst>
          </p:cNvPr>
          <p:cNvSpPr txBox="1">
            <a:spLocks noChangeArrowheads="1"/>
          </p:cNvSpPr>
          <p:nvPr userDrawn="1"/>
        </p:nvSpPr>
        <p:spPr bwMode="auto">
          <a:xfrm>
            <a:off x="10579100" y="3600450"/>
            <a:ext cx="9920288" cy="538163"/>
          </a:xfrm>
          <a:prstGeom prst="rect">
            <a:avLst/>
          </a:prstGeom>
          <a:noFill/>
          <a:ln w="9525">
            <a:noFill/>
            <a:miter lim="800000"/>
            <a:headEnd/>
            <a:tailEnd/>
          </a:ln>
          <a:effectLst/>
        </p:spPr>
        <p:txBody>
          <a:bodyPr lIns="91426" tIns="45713" rIns="91426" bIns="45713">
            <a:spAutoFit/>
          </a:bodyPr>
          <a:lstStyle>
            <a:lvl1pPr defTabSz="2193925" eaLnBrk="0" hangingPunct="0">
              <a:defRPr sz="10600">
                <a:solidFill>
                  <a:schemeClr val="tx2"/>
                </a:solidFill>
                <a:latin typeface="Arial" charset="0"/>
                <a:ea typeface="ＭＳ Ｐゴシック" charset="0"/>
                <a:cs typeface="ＭＳ Ｐゴシック" charset="0"/>
              </a:defRPr>
            </a:lvl1pPr>
            <a:lvl2pPr marL="37931725" indent="-37474525" defTabSz="2193925" eaLnBrk="0" hangingPunct="0">
              <a:defRPr sz="10600">
                <a:solidFill>
                  <a:schemeClr val="tx2"/>
                </a:solidFill>
                <a:latin typeface="Arial" charset="0"/>
                <a:ea typeface="ＭＳ Ｐゴシック" charset="0"/>
              </a:defRPr>
            </a:lvl2pPr>
            <a:lvl3pPr eaLnBrk="0" hangingPunct="0">
              <a:defRPr sz="10600">
                <a:solidFill>
                  <a:schemeClr val="tx2"/>
                </a:solidFill>
                <a:latin typeface="Arial" charset="0"/>
                <a:ea typeface="ＭＳ Ｐゴシック" charset="0"/>
              </a:defRPr>
            </a:lvl3pPr>
            <a:lvl4pPr eaLnBrk="0" hangingPunct="0">
              <a:defRPr sz="10600">
                <a:solidFill>
                  <a:schemeClr val="tx2"/>
                </a:solidFill>
                <a:latin typeface="Arial" charset="0"/>
                <a:ea typeface="ＭＳ Ｐゴシック" charset="0"/>
              </a:defRPr>
            </a:lvl4pPr>
            <a:lvl5pPr eaLnBrk="0" hangingPunct="0">
              <a:defRPr sz="10600">
                <a:solidFill>
                  <a:schemeClr val="tx2"/>
                </a:solidFill>
                <a:latin typeface="Arial" charset="0"/>
                <a:ea typeface="ＭＳ Ｐゴシック" charset="0"/>
              </a:defRPr>
            </a:lvl5pPr>
            <a:lvl6pPr marL="457200" eaLnBrk="0" fontAlgn="base" hangingPunct="0">
              <a:spcBef>
                <a:spcPct val="0"/>
              </a:spcBef>
              <a:spcAft>
                <a:spcPct val="0"/>
              </a:spcAft>
              <a:defRPr sz="10600">
                <a:solidFill>
                  <a:schemeClr val="tx2"/>
                </a:solidFill>
                <a:latin typeface="Arial" charset="0"/>
                <a:ea typeface="ＭＳ Ｐゴシック" charset="0"/>
              </a:defRPr>
            </a:lvl6pPr>
            <a:lvl7pPr marL="914400" eaLnBrk="0" fontAlgn="base" hangingPunct="0">
              <a:spcBef>
                <a:spcPct val="0"/>
              </a:spcBef>
              <a:spcAft>
                <a:spcPct val="0"/>
              </a:spcAft>
              <a:defRPr sz="10600">
                <a:solidFill>
                  <a:schemeClr val="tx2"/>
                </a:solidFill>
                <a:latin typeface="Arial" charset="0"/>
                <a:ea typeface="ＭＳ Ｐゴシック" charset="0"/>
              </a:defRPr>
            </a:lvl7pPr>
            <a:lvl8pPr marL="1371600" eaLnBrk="0" fontAlgn="base" hangingPunct="0">
              <a:spcBef>
                <a:spcPct val="0"/>
              </a:spcBef>
              <a:spcAft>
                <a:spcPct val="0"/>
              </a:spcAft>
              <a:defRPr sz="10600">
                <a:solidFill>
                  <a:schemeClr val="tx2"/>
                </a:solidFill>
                <a:latin typeface="Arial" charset="0"/>
                <a:ea typeface="ＭＳ Ｐゴシック" charset="0"/>
              </a:defRPr>
            </a:lvl8pPr>
            <a:lvl9pPr marL="1828800" eaLnBrk="0" fontAlgn="base" hangingPunct="0">
              <a:spcBef>
                <a:spcPct val="0"/>
              </a:spcBef>
              <a:spcAft>
                <a:spcPct val="0"/>
              </a:spcAft>
              <a:defRPr sz="10600">
                <a:solidFill>
                  <a:schemeClr val="tx2"/>
                </a:solidFill>
                <a:latin typeface="Arial" charset="0"/>
                <a:ea typeface="ＭＳ Ｐゴシック" charset="0"/>
              </a:defRPr>
            </a:lvl9pPr>
          </a:lstStyle>
          <a:p>
            <a:pPr eaLnBrk="1" hangingPunct="1">
              <a:spcBef>
                <a:spcPct val="50000"/>
              </a:spcBef>
              <a:defRPr/>
            </a:pPr>
            <a:endParaRPr lang="en-US" sz="290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2193925" rtl="0" eaLnBrk="0" fontAlgn="base" hangingPunct="0">
        <a:spcBef>
          <a:spcPct val="0"/>
        </a:spcBef>
        <a:spcAft>
          <a:spcPct val="0"/>
        </a:spcAft>
        <a:defRPr sz="6500" b="1">
          <a:solidFill>
            <a:schemeClr val="bg1"/>
          </a:solidFill>
          <a:latin typeface="+mj-lt"/>
          <a:ea typeface="MS PGothic" panose="020B0600070205080204" pitchFamily="34" charset="-128"/>
          <a:cs typeface="ＭＳ Ｐゴシック" charset="0"/>
        </a:defRPr>
      </a:lvl1pPr>
      <a:lvl2pPr algn="ctr" defTabSz="2193925" rtl="0" eaLnBrk="0" fontAlgn="base" hangingPunct="0">
        <a:spcBef>
          <a:spcPct val="0"/>
        </a:spcBef>
        <a:spcAft>
          <a:spcPct val="0"/>
        </a:spcAft>
        <a:defRPr sz="6500" b="1">
          <a:solidFill>
            <a:schemeClr val="bg1"/>
          </a:solidFill>
          <a:latin typeface="Arial" pitchFamily="-65" charset="0"/>
          <a:ea typeface="MS PGothic" panose="020B0600070205080204" pitchFamily="34" charset="-128"/>
          <a:cs typeface="ＭＳ Ｐゴシック" charset="0"/>
        </a:defRPr>
      </a:lvl2pPr>
      <a:lvl3pPr algn="ctr" defTabSz="2193925" rtl="0" eaLnBrk="0" fontAlgn="base" hangingPunct="0">
        <a:spcBef>
          <a:spcPct val="0"/>
        </a:spcBef>
        <a:spcAft>
          <a:spcPct val="0"/>
        </a:spcAft>
        <a:defRPr sz="6500" b="1">
          <a:solidFill>
            <a:schemeClr val="bg1"/>
          </a:solidFill>
          <a:latin typeface="Arial" pitchFamily="-65" charset="0"/>
          <a:ea typeface="MS PGothic" panose="020B0600070205080204" pitchFamily="34" charset="-128"/>
          <a:cs typeface="ＭＳ Ｐゴシック" charset="0"/>
        </a:defRPr>
      </a:lvl3pPr>
      <a:lvl4pPr algn="ctr" defTabSz="2193925" rtl="0" eaLnBrk="0" fontAlgn="base" hangingPunct="0">
        <a:spcBef>
          <a:spcPct val="0"/>
        </a:spcBef>
        <a:spcAft>
          <a:spcPct val="0"/>
        </a:spcAft>
        <a:defRPr sz="6500" b="1">
          <a:solidFill>
            <a:schemeClr val="bg1"/>
          </a:solidFill>
          <a:latin typeface="Arial" pitchFamily="-65" charset="0"/>
          <a:ea typeface="MS PGothic" panose="020B0600070205080204" pitchFamily="34" charset="-128"/>
          <a:cs typeface="ＭＳ Ｐゴシック" charset="0"/>
        </a:defRPr>
      </a:lvl4pPr>
      <a:lvl5pPr algn="ctr" defTabSz="2193925" rtl="0" eaLnBrk="0" fontAlgn="base" hangingPunct="0">
        <a:spcBef>
          <a:spcPct val="0"/>
        </a:spcBef>
        <a:spcAft>
          <a:spcPct val="0"/>
        </a:spcAft>
        <a:defRPr sz="6500" b="1">
          <a:solidFill>
            <a:schemeClr val="bg1"/>
          </a:solidFill>
          <a:latin typeface="Arial" pitchFamily="-65" charset="0"/>
          <a:ea typeface="MS PGothic" panose="020B0600070205080204" pitchFamily="34" charset="-128"/>
          <a:cs typeface="ＭＳ Ｐゴシック" charset="0"/>
        </a:defRPr>
      </a:lvl5pPr>
      <a:lvl6pPr marL="457200" algn="ctr" defTabSz="2193925" rtl="0" fontAlgn="base">
        <a:spcBef>
          <a:spcPct val="0"/>
        </a:spcBef>
        <a:spcAft>
          <a:spcPct val="0"/>
        </a:spcAft>
        <a:defRPr sz="6500" b="1">
          <a:solidFill>
            <a:schemeClr val="bg1"/>
          </a:solidFill>
          <a:latin typeface="Arial" pitchFamily="-65" charset="0"/>
        </a:defRPr>
      </a:lvl6pPr>
      <a:lvl7pPr marL="914400" algn="ctr" defTabSz="2193925" rtl="0" fontAlgn="base">
        <a:spcBef>
          <a:spcPct val="0"/>
        </a:spcBef>
        <a:spcAft>
          <a:spcPct val="0"/>
        </a:spcAft>
        <a:defRPr sz="6500" b="1">
          <a:solidFill>
            <a:schemeClr val="bg1"/>
          </a:solidFill>
          <a:latin typeface="Arial" pitchFamily="-65" charset="0"/>
        </a:defRPr>
      </a:lvl7pPr>
      <a:lvl8pPr marL="1371600" algn="ctr" defTabSz="2193925" rtl="0" fontAlgn="base">
        <a:spcBef>
          <a:spcPct val="0"/>
        </a:spcBef>
        <a:spcAft>
          <a:spcPct val="0"/>
        </a:spcAft>
        <a:defRPr sz="6500" b="1">
          <a:solidFill>
            <a:schemeClr val="bg1"/>
          </a:solidFill>
          <a:latin typeface="Arial" pitchFamily="-65" charset="0"/>
        </a:defRPr>
      </a:lvl8pPr>
      <a:lvl9pPr marL="1828800" algn="ctr" defTabSz="2193925" rtl="0" fontAlgn="base">
        <a:spcBef>
          <a:spcPct val="0"/>
        </a:spcBef>
        <a:spcAft>
          <a:spcPct val="0"/>
        </a:spcAft>
        <a:defRPr sz="6500" b="1">
          <a:solidFill>
            <a:schemeClr val="bg1"/>
          </a:solidFill>
          <a:latin typeface="Arial" pitchFamily="-65" charset="0"/>
        </a:defRPr>
      </a:lvl9pPr>
    </p:titleStyle>
    <p:bodyStyle>
      <a:lvl1pPr marL="822325" indent="-822325" algn="l" defTabSz="2193925" rtl="0" eaLnBrk="0" fontAlgn="base" hangingPunct="0">
        <a:spcBef>
          <a:spcPct val="20000"/>
        </a:spcBef>
        <a:spcAft>
          <a:spcPct val="0"/>
        </a:spcAft>
        <a:defRPr sz="1700">
          <a:solidFill>
            <a:schemeClr val="tx1"/>
          </a:solidFill>
          <a:latin typeface="+mn-lt"/>
          <a:ea typeface="MS PGothic" panose="020B0600070205080204" pitchFamily="34" charset="-128"/>
          <a:cs typeface="ＭＳ Ｐゴシック" charset="0"/>
        </a:defRPr>
      </a:lvl1pPr>
      <a:lvl2pPr marL="1782763" indent="-685800" algn="l" defTabSz="2193925" rtl="0" eaLnBrk="0" fontAlgn="base" hangingPunct="0">
        <a:spcBef>
          <a:spcPct val="20000"/>
        </a:spcBef>
        <a:spcAft>
          <a:spcPct val="0"/>
        </a:spcAft>
        <a:buChar char="–"/>
        <a:defRPr sz="3600">
          <a:solidFill>
            <a:schemeClr val="tx1"/>
          </a:solidFill>
          <a:latin typeface="+mn-lt"/>
          <a:ea typeface="MS PGothic" panose="020B0600070205080204" pitchFamily="34" charset="-128"/>
        </a:defRPr>
      </a:lvl2pPr>
      <a:lvl3pPr marL="2743200" indent="-549275" algn="l" defTabSz="2193925" rtl="0" eaLnBrk="0" fontAlgn="base" hangingPunct="0">
        <a:spcBef>
          <a:spcPct val="20000"/>
        </a:spcBef>
        <a:spcAft>
          <a:spcPct val="0"/>
        </a:spcAft>
        <a:buChar char="•"/>
        <a:defRPr sz="3100">
          <a:solidFill>
            <a:schemeClr val="tx1"/>
          </a:solidFill>
          <a:latin typeface="+mn-lt"/>
          <a:ea typeface="MS PGothic" panose="020B0600070205080204" pitchFamily="34" charset="-128"/>
        </a:defRPr>
      </a:lvl3pPr>
      <a:lvl4pPr marL="3840163" indent="-547688" algn="l" defTabSz="2193925" rtl="0" eaLnBrk="0" fontAlgn="base" hangingPunct="0">
        <a:spcBef>
          <a:spcPct val="20000"/>
        </a:spcBef>
        <a:spcAft>
          <a:spcPct val="0"/>
        </a:spcAft>
        <a:buChar char="–"/>
        <a:defRPr sz="2400">
          <a:solidFill>
            <a:schemeClr val="tx1"/>
          </a:solidFill>
          <a:latin typeface="+mn-lt"/>
          <a:ea typeface="MS PGothic" panose="020B0600070205080204" pitchFamily="34" charset="-128"/>
        </a:defRPr>
      </a:lvl4pPr>
      <a:lvl5pPr marL="4937125" indent="-547688" algn="l" defTabSz="2193925" rtl="0" eaLnBrk="0" fontAlgn="base" hangingPunct="0">
        <a:spcBef>
          <a:spcPct val="20000"/>
        </a:spcBef>
        <a:spcAft>
          <a:spcPct val="0"/>
        </a:spcAft>
        <a:buChar char="»"/>
        <a:defRPr sz="2400">
          <a:solidFill>
            <a:schemeClr val="tx1"/>
          </a:solidFill>
          <a:latin typeface="+mn-lt"/>
          <a:ea typeface="MS PGothic" panose="020B0600070205080204" pitchFamily="34" charset="-128"/>
        </a:defRPr>
      </a:lvl5pPr>
      <a:lvl6pPr marL="5394325" indent="-547688" algn="l" defTabSz="2193925" rtl="0" fontAlgn="base">
        <a:spcBef>
          <a:spcPct val="20000"/>
        </a:spcBef>
        <a:spcAft>
          <a:spcPct val="0"/>
        </a:spcAft>
        <a:buChar char="»"/>
        <a:defRPr sz="2400">
          <a:solidFill>
            <a:schemeClr val="tx1"/>
          </a:solidFill>
          <a:latin typeface="+mn-lt"/>
          <a:ea typeface="ＭＳ Ｐゴシック" pitchFamily="-65" charset="-128"/>
        </a:defRPr>
      </a:lvl6pPr>
      <a:lvl7pPr marL="5851525" indent="-547688" algn="l" defTabSz="2193925" rtl="0" fontAlgn="base">
        <a:spcBef>
          <a:spcPct val="20000"/>
        </a:spcBef>
        <a:spcAft>
          <a:spcPct val="0"/>
        </a:spcAft>
        <a:buChar char="»"/>
        <a:defRPr sz="2400">
          <a:solidFill>
            <a:schemeClr val="tx1"/>
          </a:solidFill>
          <a:latin typeface="+mn-lt"/>
          <a:ea typeface="ＭＳ Ｐゴシック" pitchFamily="-65" charset="-128"/>
        </a:defRPr>
      </a:lvl7pPr>
      <a:lvl8pPr marL="6308725" indent="-547688" algn="l" defTabSz="2193925" rtl="0" fontAlgn="base">
        <a:spcBef>
          <a:spcPct val="20000"/>
        </a:spcBef>
        <a:spcAft>
          <a:spcPct val="0"/>
        </a:spcAft>
        <a:buChar char="»"/>
        <a:defRPr sz="2400">
          <a:solidFill>
            <a:schemeClr val="tx1"/>
          </a:solidFill>
          <a:latin typeface="+mn-lt"/>
          <a:ea typeface="ＭＳ Ｐゴシック" pitchFamily="-65" charset="-128"/>
        </a:defRPr>
      </a:lvl8pPr>
      <a:lvl9pPr marL="6765925" indent="-547688" algn="l" defTabSz="2193925" rtl="0" fontAlgn="base">
        <a:spcBef>
          <a:spcPct val="20000"/>
        </a:spcBef>
        <a:spcAft>
          <a:spcPct val="0"/>
        </a:spcAft>
        <a:buChar char="»"/>
        <a:defRPr sz="2400">
          <a:solidFill>
            <a:schemeClr val="tx1"/>
          </a:solidFill>
          <a:latin typeface="+mn-lt"/>
          <a:ea typeface="ＭＳ Ｐゴシック" pitchFamily="-65"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4.emf"/><Relationship Id="rId3" Type="http://schemas.openxmlformats.org/officeDocument/2006/relationships/image" Target="../media/image3.emf"/><Relationship Id="rId7" Type="http://schemas.openxmlformats.org/officeDocument/2006/relationships/image" Target="../media/image2.emf"/><Relationship Id="rId2" Type="http://schemas.openxmlformats.org/officeDocument/2006/relationships/slideLayout" Target="../slideLayouts/slideLayout4.xml"/><Relationship Id="rId1" Type="http://schemas.openxmlformats.org/officeDocument/2006/relationships/vmlDrawing" Target="../drawings/vmlDrawing1.vml"/><Relationship Id="rId6" Type="http://schemas.openxmlformats.org/officeDocument/2006/relationships/oleObject" Target="../embeddings/oleObject2.bin"/><Relationship Id="rId5" Type="http://schemas.openxmlformats.org/officeDocument/2006/relationships/image" Target="../media/image1.emf"/><Relationship Id="rId4" Type="http://schemas.openxmlformats.org/officeDocument/2006/relationships/oleObject" Target="../embeddings/oleObject1.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DBFAB70F-6710-425E-AB29-B376BC1006D3}"/>
              </a:ext>
            </a:extLst>
          </p:cNvPr>
          <p:cNvSpPr>
            <a:spLocks noChangeArrowheads="1"/>
          </p:cNvSpPr>
          <p:nvPr/>
        </p:nvSpPr>
        <p:spPr bwMode="auto">
          <a:xfrm>
            <a:off x="0" y="0"/>
            <a:ext cx="31089600" cy="2667000"/>
          </a:xfrm>
          <a:prstGeom prst="rect">
            <a:avLst/>
          </a:prstGeom>
          <a:solidFill>
            <a:srgbClr val="F2F2F2"/>
          </a:solidFill>
          <a:ln>
            <a:noFill/>
          </a:ln>
          <a:effectLst>
            <a:outerShdw blurRad="346075" dist="38100" dir="5700033" algn="t" rotWithShape="0">
              <a:srgbClr val="808080">
                <a:alpha val="39998"/>
              </a:srgbClr>
            </a:outerShdw>
          </a:effectLst>
          <a:extLst>
            <a:ext uri="{91240B29-F687-4F45-9708-019B960494DF}">
              <a14:hiddenLine xmlns:a14="http://schemas.microsoft.com/office/drawing/2010/main" w="9525">
                <a:solidFill>
                  <a:srgbClr val="000000"/>
                </a:solidFill>
                <a:round/>
                <a:headEnd/>
                <a:tailEnd/>
              </a14:hiddenLine>
            </a:ext>
          </a:extLst>
        </p:spPr>
        <p:txBody>
          <a:bodyPr/>
          <a:lstStyle/>
          <a:p>
            <a:pPr defTabSz="2193925">
              <a:defRPr/>
            </a:pPr>
            <a:endParaRPr lang="en-US">
              <a:solidFill>
                <a:schemeClr val="bg2">
                  <a:lumMod val="20000"/>
                  <a:lumOff val="80000"/>
                </a:schemeClr>
              </a:solidFill>
              <a:latin typeface="Arial" pitchFamily="-65" charset="0"/>
              <a:ea typeface="ＭＳ Ｐゴシック" charset="0"/>
              <a:cs typeface="ＭＳ Ｐゴシック" charset="0"/>
            </a:endParaRPr>
          </a:p>
        </p:txBody>
      </p:sp>
      <p:sp>
        <p:nvSpPr>
          <p:cNvPr id="4098" name="Rectangle 41">
            <a:extLst>
              <a:ext uri="{FF2B5EF4-FFF2-40B4-BE49-F238E27FC236}">
                <a16:creationId xmlns:a16="http://schemas.microsoft.com/office/drawing/2014/main" id="{5B72CF47-BFC5-4572-89D8-1A23B2C98D1B}"/>
              </a:ext>
            </a:extLst>
          </p:cNvPr>
          <p:cNvSpPr>
            <a:spLocks noChangeArrowheads="1"/>
          </p:cNvSpPr>
          <p:nvPr/>
        </p:nvSpPr>
        <p:spPr bwMode="auto">
          <a:xfrm>
            <a:off x="323850" y="533400"/>
            <a:ext cx="22021800" cy="1866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6" tIns="45713" rIns="91426" bIns="45713" anchor="ctr"/>
          <a:lstStyle>
            <a:lvl1pPr defTabSz="2193925" eaLnBrk="0" hangingPunct="0">
              <a:defRPr sz="10600">
                <a:solidFill>
                  <a:schemeClr val="tx2"/>
                </a:solidFill>
                <a:latin typeface="Arial" panose="020B0604020202020204" pitchFamily="34" charset="0"/>
                <a:ea typeface="MS PGothic" panose="020B0600070205080204" pitchFamily="34" charset="-128"/>
              </a:defRPr>
            </a:lvl1pPr>
            <a:lvl2pPr marL="742950" indent="-285750" defTabSz="2193925" eaLnBrk="0" hangingPunct="0">
              <a:defRPr sz="10600">
                <a:solidFill>
                  <a:schemeClr val="tx2"/>
                </a:solidFill>
                <a:latin typeface="Arial" panose="020B0604020202020204" pitchFamily="34" charset="0"/>
                <a:ea typeface="MS PGothic" panose="020B0600070205080204" pitchFamily="34" charset="-128"/>
              </a:defRPr>
            </a:lvl2pPr>
            <a:lvl3pPr marL="1143000" indent="-228600" defTabSz="2193925" eaLnBrk="0" hangingPunct="0">
              <a:defRPr sz="10600">
                <a:solidFill>
                  <a:schemeClr val="tx2"/>
                </a:solidFill>
                <a:latin typeface="Arial" panose="020B0604020202020204" pitchFamily="34" charset="0"/>
                <a:ea typeface="MS PGothic" panose="020B0600070205080204" pitchFamily="34" charset="-128"/>
              </a:defRPr>
            </a:lvl3pPr>
            <a:lvl4pPr marL="1600200" indent="-228600" defTabSz="2193925" eaLnBrk="0" hangingPunct="0">
              <a:defRPr sz="10600">
                <a:solidFill>
                  <a:schemeClr val="tx2"/>
                </a:solidFill>
                <a:latin typeface="Arial" panose="020B0604020202020204" pitchFamily="34" charset="0"/>
                <a:ea typeface="MS PGothic" panose="020B0600070205080204" pitchFamily="34" charset="-128"/>
              </a:defRPr>
            </a:lvl4pPr>
            <a:lvl5pPr marL="2057400" indent="-228600" defTabSz="2193925" eaLnBrk="0" hangingPunct="0">
              <a:defRPr sz="10600">
                <a:solidFill>
                  <a:schemeClr val="tx2"/>
                </a:solidFill>
                <a:latin typeface="Arial" panose="020B0604020202020204" pitchFamily="34" charset="0"/>
                <a:ea typeface="MS PGothic" panose="020B0600070205080204" pitchFamily="34" charset="-128"/>
              </a:defRPr>
            </a:lvl5pPr>
            <a:lvl6pPr marL="2514600" indent="-228600" algn="ctr" defTabSz="2193925" eaLnBrk="0" fontAlgn="base" hangingPunct="0">
              <a:spcBef>
                <a:spcPct val="0"/>
              </a:spcBef>
              <a:spcAft>
                <a:spcPct val="0"/>
              </a:spcAft>
              <a:defRPr sz="10600">
                <a:solidFill>
                  <a:schemeClr val="tx2"/>
                </a:solidFill>
                <a:latin typeface="Arial" panose="020B0604020202020204" pitchFamily="34" charset="0"/>
                <a:ea typeface="MS PGothic" panose="020B0600070205080204" pitchFamily="34" charset="-128"/>
              </a:defRPr>
            </a:lvl6pPr>
            <a:lvl7pPr marL="2971800" indent="-228600" algn="ctr" defTabSz="2193925" eaLnBrk="0" fontAlgn="base" hangingPunct="0">
              <a:spcBef>
                <a:spcPct val="0"/>
              </a:spcBef>
              <a:spcAft>
                <a:spcPct val="0"/>
              </a:spcAft>
              <a:defRPr sz="10600">
                <a:solidFill>
                  <a:schemeClr val="tx2"/>
                </a:solidFill>
                <a:latin typeface="Arial" panose="020B0604020202020204" pitchFamily="34" charset="0"/>
                <a:ea typeface="MS PGothic" panose="020B0600070205080204" pitchFamily="34" charset="-128"/>
              </a:defRPr>
            </a:lvl7pPr>
            <a:lvl8pPr marL="3429000" indent="-228600" algn="ctr" defTabSz="2193925" eaLnBrk="0" fontAlgn="base" hangingPunct="0">
              <a:spcBef>
                <a:spcPct val="0"/>
              </a:spcBef>
              <a:spcAft>
                <a:spcPct val="0"/>
              </a:spcAft>
              <a:defRPr sz="10600">
                <a:solidFill>
                  <a:schemeClr val="tx2"/>
                </a:solidFill>
                <a:latin typeface="Arial" panose="020B0604020202020204" pitchFamily="34" charset="0"/>
                <a:ea typeface="MS PGothic" panose="020B0600070205080204" pitchFamily="34" charset="-128"/>
              </a:defRPr>
            </a:lvl8pPr>
            <a:lvl9pPr marL="3886200" indent="-228600" algn="ctr" defTabSz="2193925" eaLnBrk="0" fontAlgn="base" hangingPunct="0">
              <a:spcBef>
                <a:spcPct val="0"/>
              </a:spcBef>
              <a:spcAft>
                <a:spcPct val="0"/>
              </a:spcAft>
              <a:defRPr sz="10600">
                <a:solidFill>
                  <a:schemeClr val="tx2"/>
                </a:solidFill>
                <a:latin typeface="Arial" panose="020B0604020202020204" pitchFamily="34" charset="0"/>
                <a:ea typeface="MS PGothic" panose="020B0600070205080204" pitchFamily="34" charset="-128"/>
              </a:defRPr>
            </a:lvl9pPr>
          </a:lstStyle>
          <a:p>
            <a:pPr algn="l" eaLnBrk="1" hangingPunct="1"/>
            <a:r>
              <a:rPr lang="en-US" altLang="en-US" sz="6000" b="1">
                <a:solidFill>
                  <a:srgbClr val="2163A1"/>
                </a:solidFill>
                <a:latin typeface="Times" panose="02020603050405020304" pitchFamily="18" charset="0"/>
              </a:rPr>
              <a:t>POSTER TITLE</a:t>
            </a:r>
            <a:br>
              <a:rPr lang="en-US" altLang="en-US" sz="6000" b="1">
                <a:solidFill>
                  <a:srgbClr val="2163A1"/>
                </a:solidFill>
              </a:rPr>
            </a:br>
            <a:r>
              <a:rPr lang="en-US" altLang="en-US" sz="2400" i="1">
                <a:solidFill>
                  <a:srgbClr val="7F7F7F"/>
                </a:solidFill>
              </a:rPr>
              <a:t>Researchers</a:t>
            </a:r>
            <a:r>
              <a:rPr lang="ja-JP" altLang="en-US" sz="2400" i="1">
                <a:solidFill>
                  <a:srgbClr val="7F7F7F"/>
                </a:solidFill>
              </a:rPr>
              <a:t>’</a:t>
            </a:r>
            <a:r>
              <a:rPr lang="en-US" altLang="ja-JP" sz="2400" i="1">
                <a:solidFill>
                  <a:srgbClr val="7F7F7F"/>
                </a:solidFill>
              </a:rPr>
              <a:t>/Presenters</a:t>
            </a:r>
            <a:r>
              <a:rPr lang="ja-JP" altLang="en-US" sz="2400" i="1">
                <a:solidFill>
                  <a:srgbClr val="7F7F7F"/>
                </a:solidFill>
              </a:rPr>
              <a:t>’</a:t>
            </a:r>
            <a:r>
              <a:rPr lang="en-US" altLang="ja-JP" sz="2400" i="1">
                <a:solidFill>
                  <a:srgbClr val="7F7F7F"/>
                </a:solidFill>
              </a:rPr>
              <a:t> Names </a:t>
            </a:r>
          </a:p>
          <a:p>
            <a:pPr algn="l" eaLnBrk="1" hangingPunct="1"/>
            <a:r>
              <a:rPr lang="en-US" altLang="ja-JP" sz="2400" i="1">
                <a:solidFill>
                  <a:srgbClr val="7F7F7F"/>
                </a:solidFill>
              </a:rPr>
              <a:t>Institution/Organization/Company</a:t>
            </a:r>
            <a:endParaRPr lang="en-US" altLang="en-US" sz="2400" i="1">
              <a:solidFill>
                <a:srgbClr val="7F7F7F"/>
              </a:solidFill>
            </a:endParaRPr>
          </a:p>
        </p:txBody>
      </p:sp>
      <p:pic>
        <p:nvPicPr>
          <p:cNvPr id="4099" name="Picture 5" descr="Call4Posters_white.eps">
            <a:extLst>
              <a:ext uri="{FF2B5EF4-FFF2-40B4-BE49-F238E27FC236}">
                <a16:creationId xmlns:a16="http://schemas.microsoft.com/office/drawing/2014/main" id="{F07A101D-976E-4B4B-AA01-877FB2614E50}"/>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3072050" y="28003500"/>
            <a:ext cx="3198813" cy="498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100" name="Rectangle 44">
            <a:extLst>
              <a:ext uri="{FF2B5EF4-FFF2-40B4-BE49-F238E27FC236}">
                <a16:creationId xmlns:a16="http://schemas.microsoft.com/office/drawing/2014/main" id="{C0A47557-5368-468E-8CA4-19B9506AAE43}"/>
              </a:ext>
            </a:extLst>
          </p:cNvPr>
          <p:cNvSpPr>
            <a:spLocks noChangeArrowheads="1"/>
          </p:cNvSpPr>
          <p:nvPr/>
        </p:nvSpPr>
        <p:spPr bwMode="auto">
          <a:xfrm>
            <a:off x="0" y="14135100"/>
            <a:ext cx="31089600" cy="5067300"/>
          </a:xfrm>
          <a:prstGeom prst="rect">
            <a:avLst/>
          </a:prstGeom>
          <a:solidFill>
            <a:schemeClr val="bg1">
              <a:lumMod val="85000"/>
            </a:schemeClr>
          </a:solidFill>
          <a:ln>
            <a:noFill/>
          </a:ln>
        </p:spPr>
        <p:txBody>
          <a:bodyPr/>
          <a:lstStyle/>
          <a:p>
            <a:pPr defTabSz="2193925">
              <a:defRPr/>
            </a:pPr>
            <a:endParaRPr lang="en-US">
              <a:latin typeface="Arial" charset="0"/>
              <a:ea typeface="ＭＳ Ｐゴシック" charset="0"/>
              <a:cs typeface="ＭＳ Ｐゴシック" charset="0"/>
            </a:endParaRPr>
          </a:p>
        </p:txBody>
      </p:sp>
      <p:sp>
        <p:nvSpPr>
          <p:cNvPr id="4101" name="Rectangle 27">
            <a:extLst>
              <a:ext uri="{FF2B5EF4-FFF2-40B4-BE49-F238E27FC236}">
                <a16:creationId xmlns:a16="http://schemas.microsoft.com/office/drawing/2014/main" id="{226125D0-5A32-4FE9-8EEA-010DDDB9E69F}"/>
              </a:ext>
            </a:extLst>
          </p:cNvPr>
          <p:cNvSpPr>
            <a:spLocks noChangeArrowheads="1"/>
          </p:cNvSpPr>
          <p:nvPr/>
        </p:nvSpPr>
        <p:spPr bwMode="auto">
          <a:xfrm>
            <a:off x="323850" y="18402300"/>
            <a:ext cx="11982450" cy="800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6" tIns="45713" rIns="91426" bIns="45713" anchor="ctr"/>
          <a:lstStyle>
            <a:lvl1pPr defTabSz="2193925" eaLnBrk="0" hangingPunct="0">
              <a:defRPr sz="10600">
                <a:solidFill>
                  <a:schemeClr val="tx2"/>
                </a:solidFill>
                <a:latin typeface="Arial" panose="020B0604020202020204" pitchFamily="34" charset="0"/>
                <a:ea typeface="MS PGothic" panose="020B0600070205080204" pitchFamily="34" charset="-128"/>
              </a:defRPr>
            </a:lvl1pPr>
            <a:lvl2pPr marL="742950" indent="-285750" defTabSz="2193925" eaLnBrk="0" hangingPunct="0">
              <a:defRPr sz="10600">
                <a:solidFill>
                  <a:schemeClr val="tx2"/>
                </a:solidFill>
                <a:latin typeface="Arial" panose="020B0604020202020204" pitchFamily="34" charset="0"/>
                <a:ea typeface="MS PGothic" panose="020B0600070205080204" pitchFamily="34" charset="-128"/>
              </a:defRPr>
            </a:lvl2pPr>
            <a:lvl3pPr marL="1143000" indent="-228600" defTabSz="2193925" eaLnBrk="0" hangingPunct="0">
              <a:defRPr sz="10600">
                <a:solidFill>
                  <a:schemeClr val="tx2"/>
                </a:solidFill>
                <a:latin typeface="Arial" panose="020B0604020202020204" pitchFamily="34" charset="0"/>
                <a:ea typeface="MS PGothic" panose="020B0600070205080204" pitchFamily="34" charset="-128"/>
              </a:defRPr>
            </a:lvl3pPr>
            <a:lvl4pPr marL="1600200" indent="-228600" defTabSz="2193925" eaLnBrk="0" hangingPunct="0">
              <a:defRPr sz="10600">
                <a:solidFill>
                  <a:schemeClr val="tx2"/>
                </a:solidFill>
                <a:latin typeface="Arial" panose="020B0604020202020204" pitchFamily="34" charset="0"/>
                <a:ea typeface="MS PGothic" panose="020B0600070205080204" pitchFamily="34" charset="-128"/>
              </a:defRPr>
            </a:lvl4pPr>
            <a:lvl5pPr marL="2057400" indent="-228600" defTabSz="2193925" eaLnBrk="0" hangingPunct="0">
              <a:defRPr sz="10600">
                <a:solidFill>
                  <a:schemeClr val="tx2"/>
                </a:solidFill>
                <a:latin typeface="Arial" panose="020B0604020202020204" pitchFamily="34" charset="0"/>
                <a:ea typeface="MS PGothic" panose="020B0600070205080204" pitchFamily="34" charset="-128"/>
              </a:defRPr>
            </a:lvl5pPr>
            <a:lvl6pPr marL="2514600" indent="-228600" algn="ctr" defTabSz="2193925" eaLnBrk="0" fontAlgn="base" hangingPunct="0">
              <a:spcBef>
                <a:spcPct val="0"/>
              </a:spcBef>
              <a:spcAft>
                <a:spcPct val="0"/>
              </a:spcAft>
              <a:defRPr sz="10600">
                <a:solidFill>
                  <a:schemeClr val="tx2"/>
                </a:solidFill>
                <a:latin typeface="Arial" panose="020B0604020202020204" pitchFamily="34" charset="0"/>
                <a:ea typeface="MS PGothic" panose="020B0600070205080204" pitchFamily="34" charset="-128"/>
              </a:defRPr>
            </a:lvl6pPr>
            <a:lvl7pPr marL="2971800" indent="-228600" algn="ctr" defTabSz="2193925" eaLnBrk="0" fontAlgn="base" hangingPunct="0">
              <a:spcBef>
                <a:spcPct val="0"/>
              </a:spcBef>
              <a:spcAft>
                <a:spcPct val="0"/>
              </a:spcAft>
              <a:defRPr sz="10600">
                <a:solidFill>
                  <a:schemeClr val="tx2"/>
                </a:solidFill>
                <a:latin typeface="Arial" panose="020B0604020202020204" pitchFamily="34" charset="0"/>
                <a:ea typeface="MS PGothic" panose="020B0600070205080204" pitchFamily="34" charset="-128"/>
              </a:defRPr>
            </a:lvl7pPr>
            <a:lvl8pPr marL="3429000" indent="-228600" algn="ctr" defTabSz="2193925" eaLnBrk="0" fontAlgn="base" hangingPunct="0">
              <a:spcBef>
                <a:spcPct val="0"/>
              </a:spcBef>
              <a:spcAft>
                <a:spcPct val="0"/>
              </a:spcAft>
              <a:defRPr sz="10600">
                <a:solidFill>
                  <a:schemeClr val="tx2"/>
                </a:solidFill>
                <a:latin typeface="Arial" panose="020B0604020202020204" pitchFamily="34" charset="0"/>
                <a:ea typeface="MS PGothic" panose="020B0600070205080204" pitchFamily="34" charset="-128"/>
              </a:defRPr>
            </a:lvl8pPr>
            <a:lvl9pPr marL="3886200" indent="-228600" algn="ctr" defTabSz="2193925" eaLnBrk="0" fontAlgn="base" hangingPunct="0">
              <a:spcBef>
                <a:spcPct val="0"/>
              </a:spcBef>
              <a:spcAft>
                <a:spcPct val="0"/>
              </a:spcAft>
              <a:defRPr sz="10600">
                <a:solidFill>
                  <a:schemeClr val="tx2"/>
                </a:solidFill>
                <a:latin typeface="Arial" panose="020B0604020202020204" pitchFamily="34" charset="0"/>
                <a:ea typeface="MS PGothic" panose="020B0600070205080204" pitchFamily="34" charset="-128"/>
              </a:defRPr>
            </a:lvl9pPr>
          </a:lstStyle>
          <a:p>
            <a:pPr algn="l" eaLnBrk="1" hangingPunct="1"/>
            <a:r>
              <a:rPr lang="en-US" altLang="en-US" sz="1400">
                <a:solidFill>
                  <a:srgbClr val="000000"/>
                </a:solidFill>
              </a:rPr>
              <a:t>Footer or Copyright Information</a:t>
            </a:r>
          </a:p>
        </p:txBody>
      </p:sp>
      <p:sp>
        <p:nvSpPr>
          <p:cNvPr id="4102" name="TextBox 2">
            <a:extLst>
              <a:ext uri="{FF2B5EF4-FFF2-40B4-BE49-F238E27FC236}">
                <a16:creationId xmlns:a16="http://schemas.microsoft.com/office/drawing/2014/main" id="{388E1DD8-C22B-4840-99D6-64D7EE85C12E}"/>
              </a:ext>
            </a:extLst>
          </p:cNvPr>
          <p:cNvSpPr txBox="1">
            <a:spLocks noChangeArrowheads="1"/>
          </p:cNvSpPr>
          <p:nvPr/>
        </p:nvSpPr>
        <p:spPr bwMode="auto">
          <a:xfrm>
            <a:off x="25908000" y="800100"/>
            <a:ext cx="4533900"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0600">
                <a:solidFill>
                  <a:schemeClr val="tx2"/>
                </a:solidFill>
                <a:latin typeface="Arial" panose="020B0604020202020204" pitchFamily="34" charset="0"/>
                <a:ea typeface="MS PGothic" panose="020B0600070205080204" pitchFamily="34" charset="-128"/>
              </a:defRPr>
            </a:lvl1pPr>
            <a:lvl2pPr marL="742950" indent="-285750" eaLnBrk="0" hangingPunct="0">
              <a:defRPr sz="10600">
                <a:solidFill>
                  <a:schemeClr val="tx2"/>
                </a:solidFill>
                <a:latin typeface="Arial" panose="020B0604020202020204" pitchFamily="34" charset="0"/>
                <a:ea typeface="MS PGothic" panose="020B0600070205080204" pitchFamily="34" charset="-128"/>
              </a:defRPr>
            </a:lvl2pPr>
            <a:lvl3pPr marL="1143000" indent="-228600" eaLnBrk="0" hangingPunct="0">
              <a:defRPr sz="10600">
                <a:solidFill>
                  <a:schemeClr val="tx2"/>
                </a:solidFill>
                <a:latin typeface="Arial" panose="020B0604020202020204" pitchFamily="34" charset="0"/>
                <a:ea typeface="MS PGothic" panose="020B0600070205080204" pitchFamily="34" charset="-128"/>
              </a:defRPr>
            </a:lvl3pPr>
            <a:lvl4pPr marL="1600200" indent="-228600" eaLnBrk="0" hangingPunct="0">
              <a:defRPr sz="10600">
                <a:solidFill>
                  <a:schemeClr val="tx2"/>
                </a:solidFill>
                <a:latin typeface="Arial" panose="020B0604020202020204" pitchFamily="34" charset="0"/>
                <a:ea typeface="MS PGothic" panose="020B0600070205080204" pitchFamily="34" charset="-128"/>
              </a:defRPr>
            </a:lvl4pPr>
            <a:lvl5pPr marL="2057400" indent="-228600" eaLnBrk="0" hangingPunct="0">
              <a:defRPr sz="10600">
                <a:solidFill>
                  <a:schemeClr val="tx2"/>
                </a:solidFill>
                <a:latin typeface="Arial" panose="020B0604020202020204" pitchFamily="34" charset="0"/>
                <a:ea typeface="MS PGothic" panose="020B0600070205080204" pitchFamily="34" charset="-128"/>
              </a:defRPr>
            </a:lvl5pPr>
            <a:lvl6pPr marL="2514600" indent="-228600" algn="ctr" eaLnBrk="0" fontAlgn="base" hangingPunct="0">
              <a:spcBef>
                <a:spcPct val="0"/>
              </a:spcBef>
              <a:spcAft>
                <a:spcPct val="0"/>
              </a:spcAft>
              <a:defRPr sz="10600">
                <a:solidFill>
                  <a:schemeClr val="tx2"/>
                </a:solidFill>
                <a:latin typeface="Arial" panose="020B0604020202020204" pitchFamily="34" charset="0"/>
                <a:ea typeface="MS PGothic" panose="020B0600070205080204" pitchFamily="34" charset="-128"/>
              </a:defRPr>
            </a:lvl6pPr>
            <a:lvl7pPr marL="2971800" indent="-228600" algn="ctr" eaLnBrk="0" fontAlgn="base" hangingPunct="0">
              <a:spcBef>
                <a:spcPct val="0"/>
              </a:spcBef>
              <a:spcAft>
                <a:spcPct val="0"/>
              </a:spcAft>
              <a:defRPr sz="10600">
                <a:solidFill>
                  <a:schemeClr val="tx2"/>
                </a:solidFill>
                <a:latin typeface="Arial" panose="020B0604020202020204" pitchFamily="34" charset="0"/>
                <a:ea typeface="MS PGothic" panose="020B0600070205080204" pitchFamily="34" charset="-128"/>
              </a:defRPr>
            </a:lvl7pPr>
            <a:lvl8pPr marL="3429000" indent="-228600" algn="ctr" eaLnBrk="0" fontAlgn="base" hangingPunct="0">
              <a:spcBef>
                <a:spcPct val="0"/>
              </a:spcBef>
              <a:spcAft>
                <a:spcPct val="0"/>
              </a:spcAft>
              <a:defRPr sz="10600">
                <a:solidFill>
                  <a:schemeClr val="tx2"/>
                </a:solidFill>
                <a:latin typeface="Arial" panose="020B0604020202020204" pitchFamily="34" charset="0"/>
                <a:ea typeface="MS PGothic" panose="020B0600070205080204" pitchFamily="34" charset="-128"/>
              </a:defRPr>
            </a:lvl8pPr>
            <a:lvl9pPr marL="3886200" indent="-228600" algn="ctr" eaLnBrk="0" fontAlgn="base" hangingPunct="0">
              <a:spcBef>
                <a:spcPct val="0"/>
              </a:spcBef>
              <a:spcAft>
                <a:spcPct val="0"/>
              </a:spcAft>
              <a:defRPr sz="10600">
                <a:solidFill>
                  <a:schemeClr val="tx2"/>
                </a:solidFill>
                <a:latin typeface="Arial" panose="020B0604020202020204" pitchFamily="34" charset="0"/>
                <a:ea typeface="MS PGothic" panose="020B0600070205080204" pitchFamily="34" charset="-128"/>
              </a:defRPr>
            </a:lvl9pPr>
          </a:lstStyle>
          <a:p>
            <a:pPr eaLnBrk="1" hangingPunct="1"/>
            <a:r>
              <a:rPr lang="en-US" altLang="en-US" sz="6000">
                <a:solidFill>
                  <a:schemeClr val="tx1"/>
                </a:solidFill>
              </a:rPr>
              <a:t>LOGO</a:t>
            </a:r>
          </a:p>
        </p:txBody>
      </p:sp>
      <p:sp>
        <p:nvSpPr>
          <p:cNvPr id="4103" name="Rectangle 44">
            <a:extLst>
              <a:ext uri="{FF2B5EF4-FFF2-40B4-BE49-F238E27FC236}">
                <a16:creationId xmlns:a16="http://schemas.microsoft.com/office/drawing/2014/main" id="{49E6AF65-FC99-441C-88C2-CCB81009D364}"/>
              </a:ext>
            </a:extLst>
          </p:cNvPr>
          <p:cNvSpPr>
            <a:spLocks noChangeArrowheads="1"/>
          </p:cNvSpPr>
          <p:nvPr/>
        </p:nvSpPr>
        <p:spPr bwMode="auto">
          <a:xfrm>
            <a:off x="0" y="0"/>
            <a:ext cx="31089600" cy="320675"/>
          </a:xfrm>
          <a:prstGeom prst="rect">
            <a:avLst/>
          </a:prstGeom>
          <a:solidFill>
            <a:srgbClr val="2163A1"/>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defTabSz="2193925" eaLnBrk="0" hangingPunct="0">
              <a:defRPr sz="10600">
                <a:solidFill>
                  <a:schemeClr val="tx2"/>
                </a:solidFill>
                <a:latin typeface="Arial" panose="020B0604020202020204" pitchFamily="34" charset="0"/>
                <a:ea typeface="MS PGothic" panose="020B0600070205080204" pitchFamily="34" charset="-128"/>
              </a:defRPr>
            </a:lvl1pPr>
            <a:lvl2pPr marL="742950" indent="-285750" defTabSz="2193925" eaLnBrk="0" hangingPunct="0">
              <a:defRPr sz="10600">
                <a:solidFill>
                  <a:schemeClr val="tx2"/>
                </a:solidFill>
                <a:latin typeface="Arial" panose="020B0604020202020204" pitchFamily="34" charset="0"/>
                <a:ea typeface="MS PGothic" panose="020B0600070205080204" pitchFamily="34" charset="-128"/>
              </a:defRPr>
            </a:lvl2pPr>
            <a:lvl3pPr marL="1143000" indent="-228600" defTabSz="2193925" eaLnBrk="0" hangingPunct="0">
              <a:defRPr sz="10600">
                <a:solidFill>
                  <a:schemeClr val="tx2"/>
                </a:solidFill>
                <a:latin typeface="Arial" panose="020B0604020202020204" pitchFamily="34" charset="0"/>
                <a:ea typeface="MS PGothic" panose="020B0600070205080204" pitchFamily="34" charset="-128"/>
              </a:defRPr>
            </a:lvl3pPr>
            <a:lvl4pPr marL="1600200" indent="-228600" defTabSz="2193925" eaLnBrk="0" hangingPunct="0">
              <a:defRPr sz="10600">
                <a:solidFill>
                  <a:schemeClr val="tx2"/>
                </a:solidFill>
                <a:latin typeface="Arial" panose="020B0604020202020204" pitchFamily="34" charset="0"/>
                <a:ea typeface="MS PGothic" panose="020B0600070205080204" pitchFamily="34" charset="-128"/>
              </a:defRPr>
            </a:lvl4pPr>
            <a:lvl5pPr marL="2057400" indent="-228600" defTabSz="2193925" eaLnBrk="0" hangingPunct="0">
              <a:defRPr sz="10600">
                <a:solidFill>
                  <a:schemeClr val="tx2"/>
                </a:solidFill>
                <a:latin typeface="Arial" panose="020B0604020202020204" pitchFamily="34" charset="0"/>
                <a:ea typeface="MS PGothic" panose="020B0600070205080204" pitchFamily="34" charset="-128"/>
              </a:defRPr>
            </a:lvl5pPr>
            <a:lvl6pPr marL="2514600" indent="-228600" algn="ctr" defTabSz="2193925" eaLnBrk="0" fontAlgn="base" hangingPunct="0">
              <a:spcBef>
                <a:spcPct val="0"/>
              </a:spcBef>
              <a:spcAft>
                <a:spcPct val="0"/>
              </a:spcAft>
              <a:defRPr sz="10600">
                <a:solidFill>
                  <a:schemeClr val="tx2"/>
                </a:solidFill>
                <a:latin typeface="Arial" panose="020B0604020202020204" pitchFamily="34" charset="0"/>
                <a:ea typeface="MS PGothic" panose="020B0600070205080204" pitchFamily="34" charset="-128"/>
              </a:defRPr>
            </a:lvl6pPr>
            <a:lvl7pPr marL="2971800" indent="-228600" algn="ctr" defTabSz="2193925" eaLnBrk="0" fontAlgn="base" hangingPunct="0">
              <a:spcBef>
                <a:spcPct val="0"/>
              </a:spcBef>
              <a:spcAft>
                <a:spcPct val="0"/>
              </a:spcAft>
              <a:defRPr sz="10600">
                <a:solidFill>
                  <a:schemeClr val="tx2"/>
                </a:solidFill>
                <a:latin typeface="Arial" panose="020B0604020202020204" pitchFamily="34" charset="0"/>
                <a:ea typeface="MS PGothic" panose="020B0600070205080204" pitchFamily="34" charset="-128"/>
              </a:defRPr>
            </a:lvl7pPr>
            <a:lvl8pPr marL="3429000" indent="-228600" algn="ctr" defTabSz="2193925" eaLnBrk="0" fontAlgn="base" hangingPunct="0">
              <a:spcBef>
                <a:spcPct val="0"/>
              </a:spcBef>
              <a:spcAft>
                <a:spcPct val="0"/>
              </a:spcAft>
              <a:defRPr sz="10600">
                <a:solidFill>
                  <a:schemeClr val="tx2"/>
                </a:solidFill>
                <a:latin typeface="Arial" panose="020B0604020202020204" pitchFamily="34" charset="0"/>
                <a:ea typeface="MS PGothic" panose="020B0600070205080204" pitchFamily="34" charset="-128"/>
              </a:defRPr>
            </a:lvl8pPr>
            <a:lvl9pPr marL="3886200" indent="-228600" algn="ctr" defTabSz="2193925" eaLnBrk="0" fontAlgn="base" hangingPunct="0">
              <a:spcBef>
                <a:spcPct val="0"/>
              </a:spcBef>
              <a:spcAft>
                <a:spcPct val="0"/>
              </a:spcAft>
              <a:defRPr sz="10600">
                <a:solidFill>
                  <a:schemeClr val="tx2"/>
                </a:solidFill>
                <a:latin typeface="Arial" panose="020B0604020202020204" pitchFamily="34" charset="0"/>
                <a:ea typeface="MS PGothic" panose="020B0600070205080204" pitchFamily="34" charset="-128"/>
              </a:defRPr>
            </a:lvl9pPr>
          </a:lstStyle>
          <a:p>
            <a:pPr eaLnBrk="1" hangingPunct="1"/>
            <a:endParaRPr lang="en-US" altLang="en-US"/>
          </a:p>
        </p:txBody>
      </p:sp>
      <p:sp>
        <p:nvSpPr>
          <p:cNvPr id="31" name="Rectangle 44">
            <a:extLst>
              <a:ext uri="{FF2B5EF4-FFF2-40B4-BE49-F238E27FC236}">
                <a16:creationId xmlns:a16="http://schemas.microsoft.com/office/drawing/2014/main" id="{69F555BD-1678-4818-A98A-9723D80D40E5}"/>
              </a:ext>
            </a:extLst>
          </p:cNvPr>
          <p:cNvSpPr>
            <a:spLocks noChangeArrowheads="1"/>
          </p:cNvSpPr>
          <p:nvPr/>
        </p:nvSpPr>
        <p:spPr bwMode="auto">
          <a:xfrm flipV="1">
            <a:off x="0" y="425450"/>
            <a:ext cx="31089600" cy="65088"/>
          </a:xfrm>
          <a:prstGeom prst="rect">
            <a:avLst/>
          </a:prstGeom>
          <a:solidFill>
            <a:schemeClr val="tx1">
              <a:lumMod val="65000"/>
              <a:lumOff val="35000"/>
            </a:schemeClr>
          </a:solidFill>
          <a:ln>
            <a:noFill/>
          </a:ln>
        </p:spPr>
        <p:txBody>
          <a:bodyPr/>
          <a:lstStyle/>
          <a:p>
            <a:pPr defTabSz="2193925">
              <a:defRPr/>
            </a:pPr>
            <a:r>
              <a:rPr lang="en-US" dirty="0">
                <a:solidFill>
                  <a:srgbClr val="595959"/>
                </a:solidFill>
                <a:latin typeface="Arial" charset="0"/>
                <a:ea typeface="ＭＳ Ｐゴシック" charset="0"/>
                <a:cs typeface="ＭＳ Ｐゴシック" charset="0"/>
              </a:rPr>
              <a:t> </a:t>
            </a:r>
          </a:p>
        </p:txBody>
      </p:sp>
      <p:sp>
        <p:nvSpPr>
          <p:cNvPr id="4105" name="Rectangle 44">
            <a:extLst>
              <a:ext uri="{FF2B5EF4-FFF2-40B4-BE49-F238E27FC236}">
                <a16:creationId xmlns:a16="http://schemas.microsoft.com/office/drawing/2014/main" id="{4F397503-EFE2-486D-9E76-8FAEAA85E8F4}"/>
              </a:ext>
            </a:extLst>
          </p:cNvPr>
          <p:cNvSpPr>
            <a:spLocks noChangeArrowheads="1"/>
          </p:cNvSpPr>
          <p:nvPr/>
        </p:nvSpPr>
        <p:spPr bwMode="auto">
          <a:xfrm flipV="1">
            <a:off x="0" y="13976350"/>
            <a:ext cx="31089600" cy="61913"/>
          </a:xfrm>
          <a:prstGeom prst="rect">
            <a:avLst/>
          </a:prstGeom>
          <a:solidFill>
            <a:srgbClr val="25629A"/>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defTabSz="2193925" eaLnBrk="0" hangingPunct="0">
              <a:defRPr sz="10600">
                <a:solidFill>
                  <a:schemeClr val="tx2"/>
                </a:solidFill>
                <a:latin typeface="Arial" panose="020B0604020202020204" pitchFamily="34" charset="0"/>
                <a:ea typeface="MS PGothic" panose="020B0600070205080204" pitchFamily="34" charset="-128"/>
              </a:defRPr>
            </a:lvl1pPr>
            <a:lvl2pPr marL="742950" indent="-285750" defTabSz="2193925" eaLnBrk="0" hangingPunct="0">
              <a:defRPr sz="10600">
                <a:solidFill>
                  <a:schemeClr val="tx2"/>
                </a:solidFill>
                <a:latin typeface="Arial" panose="020B0604020202020204" pitchFamily="34" charset="0"/>
                <a:ea typeface="MS PGothic" panose="020B0600070205080204" pitchFamily="34" charset="-128"/>
              </a:defRPr>
            </a:lvl2pPr>
            <a:lvl3pPr marL="1143000" indent="-228600" defTabSz="2193925" eaLnBrk="0" hangingPunct="0">
              <a:defRPr sz="10600">
                <a:solidFill>
                  <a:schemeClr val="tx2"/>
                </a:solidFill>
                <a:latin typeface="Arial" panose="020B0604020202020204" pitchFamily="34" charset="0"/>
                <a:ea typeface="MS PGothic" panose="020B0600070205080204" pitchFamily="34" charset="-128"/>
              </a:defRPr>
            </a:lvl3pPr>
            <a:lvl4pPr marL="1600200" indent="-228600" defTabSz="2193925" eaLnBrk="0" hangingPunct="0">
              <a:defRPr sz="10600">
                <a:solidFill>
                  <a:schemeClr val="tx2"/>
                </a:solidFill>
                <a:latin typeface="Arial" panose="020B0604020202020204" pitchFamily="34" charset="0"/>
                <a:ea typeface="MS PGothic" panose="020B0600070205080204" pitchFamily="34" charset="-128"/>
              </a:defRPr>
            </a:lvl4pPr>
            <a:lvl5pPr marL="2057400" indent="-228600" defTabSz="2193925" eaLnBrk="0" hangingPunct="0">
              <a:defRPr sz="10600">
                <a:solidFill>
                  <a:schemeClr val="tx2"/>
                </a:solidFill>
                <a:latin typeface="Arial" panose="020B0604020202020204" pitchFamily="34" charset="0"/>
                <a:ea typeface="MS PGothic" panose="020B0600070205080204" pitchFamily="34" charset="-128"/>
              </a:defRPr>
            </a:lvl5pPr>
            <a:lvl6pPr marL="2514600" indent="-228600" algn="ctr" defTabSz="2193925" eaLnBrk="0" fontAlgn="base" hangingPunct="0">
              <a:spcBef>
                <a:spcPct val="0"/>
              </a:spcBef>
              <a:spcAft>
                <a:spcPct val="0"/>
              </a:spcAft>
              <a:defRPr sz="10600">
                <a:solidFill>
                  <a:schemeClr val="tx2"/>
                </a:solidFill>
                <a:latin typeface="Arial" panose="020B0604020202020204" pitchFamily="34" charset="0"/>
                <a:ea typeface="MS PGothic" panose="020B0600070205080204" pitchFamily="34" charset="-128"/>
              </a:defRPr>
            </a:lvl6pPr>
            <a:lvl7pPr marL="2971800" indent="-228600" algn="ctr" defTabSz="2193925" eaLnBrk="0" fontAlgn="base" hangingPunct="0">
              <a:spcBef>
                <a:spcPct val="0"/>
              </a:spcBef>
              <a:spcAft>
                <a:spcPct val="0"/>
              </a:spcAft>
              <a:defRPr sz="10600">
                <a:solidFill>
                  <a:schemeClr val="tx2"/>
                </a:solidFill>
                <a:latin typeface="Arial" panose="020B0604020202020204" pitchFamily="34" charset="0"/>
                <a:ea typeface="MS PGothic" panose="020B0600070205080204" pitchFamily="34" charset="-128"/>
              </a:defRPr>
            </a:lvl7pPr>
            <a:lvl8pPr marL="3429000" indent="-228600" algn="ctr" defTabSz="2193925" eaLnBrk="0" fontAlgn="base" hangingPunct="0">
              <a:spcBef>
                <a:spcPct val="0"/>
              </a:spcBef>
              <a:spcAft>
                <a:spcPct val="0"/>
              </a:spcAft>
              <a:defRPr sz="10600">
                <a:solidFill>
                  <a:schemeClr val="tx2"/>
                </a:solidFill>
                <a:latin typeface="Arial" panose="020B0604020202020204" pitchFamily="34" charset="0"/>
                <a:ea typeface="MS PGothic" panose="020B0600070205080204" pitchFamily="34" charset="-128"/>
              </a:defRPr>
            </a:lvl8pPr>
            <a:lvl9pPr marL="3886200" indent="-228600" algn="ctr" defTabSz="2193925" eaLnBrk="0" fontAlgn="base" hangingPunct="0">
              <a:spcBef>
                <a:spcPct val="0"/>
              </a:spcBef>
              <a:spcAft>
                <a:spcPct val="0"/>
              </a:spcAft>
              <a:defRPr sz="10600">
                <a:solidFill>
                  <a:schemeClr val="tx2"/>
                </a:solidFill>
                <a:latin typeface="Arial" panose="020B0604020202020204" pitchFamily="34" charset="0"/>
                <a:ea typeface="MS PGothic" panose="020B0600070205080204" pitchFamily="34" charset="-128"/>
              </a:defRPr>
            </a:lvl9pPr>
          </a:lstStyle>
          <a:p>
            <a:pPr eaLnBrk="1" hangingPunct="1"/>
            <a:r>
              <a:rPr lang="en-US" altLang="en-US">
                <a:solidFill>
                  <a:srgbClr val="595959"/>
                </a:solidFill>
              </a:rPr>
              <a:t> </a:t>
            </a:r>
          </a:p>
        </p:txBody>
      </p:sp>
      <p:graphicFrame>
        <p:nvGraphicFramePr>
          <p:cNvPr id="4106" name="Object 2">
            <a:extLst>
              <a:ext uri="{FF2B5EF4-FFF2-40B4-BE49-F238E27FC236}">
                <a16:creationId xmlns:a16="http://schemas.microsoft.com/office/drawing/2014/main" id="{C56C19C6-C3E2-4C56-B825-7927498BF4CE}"/>
              </a:ext>
            </a:extLst>
          </p:cNvPr>
          <p:cNvGraphicFramePr>
            <a:graphicFrameLocks noChangeAspect="1"/>
          </p:cNvGraphicFramePr>
          <p:nvPr>
            <p:ph sz="half" idx="1"/>
          </p:nvPr>
        </p:nvGraphicFramePr>
        <p:xfrm>
          <a:off x="11355388" y="4800600"/>
          <a:ext cx="9112250" cy="2576513"/>
        </p:xfrm>
        <a:graphic>
          <a:graphicData uri="http://schemas.openxmlformats.org/presentationml/2006/ole">
            <mc:AlternateContent xmlns:mc="http://schemas.openxmlformats.org/markup-compatibility/2006">
              <mc:Choice xmlns:v="urn:schemas-microsoft-com:vml" Requires="v">
                <p:oleObj spid="_x0000_s4131" name="Chart" r:id="rId4" imgW="11798300" imgH="7035800" progId="MSGraph.Chart.8">
                  <p:embed followColorScheme="full"/>
                </p:oleObj>
              </mc:Choice>
              <mc:Fallback>
                <p:oleObj name="Chart" r:id="rId4" imgW="11798300" imgH="7035800" progId="MSGraph.Chart.8">
                  <p:embed followColorScheme="full"/>
                  <p:pic>
                    <p:nvPicPr>
                      <p:cNvPr id="0" name="Object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355388" y="4800600"/>
                        <a:ext cx="9112250" cy="25765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
        <p:nvSpPr>
          <p:cNvPr id="4107" name="Text Box 4">
            <a:extLst>
              <a:ext uri="{FF2B5EF4-FFF2-40B4-BE49-F238E27FC236}">
                <a16:creationId xmlns:a16="http://schemas.microsoft.com/office/drawing/2014/main" id="{9D539488-B854-4B84-B74F-B0760D53F868}"/>
              </a:ext>
            </a:extLst>
          </p:cNvPr>
          <p:cNvSpPr txBox="1">
            <a:spLocks noChangeArrowheads="1"/>
          </p:cNvSpPr>
          <p:nvPr/>
        </p:nvSpPr>
        <p:spPr bwMode="auto">
          <a:xfrm>
            <a:off x="11010900" y="2933700"/>
            <a:ext cx="97155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6" tIns="45713" rIns="91426" bIns="45713">
            <a:spAutoFit/>
          </a:bodyPr>
          <a:lstStyle>
            <a:lvl1pPr defTabSz="2193925" eaLnBrk="0" hangingPunct="0">
              <a:defRPr sz="10600">
                <a:solidFill>
                  <a:schemeClr val="tx2"/>
                </a:solidFill>
                <a:latin typeface="Arial" panose="020B0604020202020204" pitchFamily="34" charset="0"/>
                <a:ea typeface="MS PGothic" panose="020B0600070205080204" pitchFamily="34" charset="-128"/>
              </a:defRPr>
            </a:lvl1pPr>
            <a:lvl2pPr marL="742950" indent="-285750" defTabSz="2193925" eaLnBrk="0" hangingPunct="0">
              <a:defRPr sz="10600">
                <a:solidFill>
                  <a:schemeClr val="tx2"/>
                </a:solidFill>
                <a:latin typeface="Arial" panose="020B0604020202020204" pitchFamily="34" charset="0"/>
                <a:ea typeface="MS PGothic" panose="020B0600070205080204" pitchFamily="34" charset="-128"/>
              </a:defRPr>
            </a:lvl2pPr>
            <a:lvl3pPr marL="1143000" indent="-228600" defTabSz="2193925" eaLnBrk="0" hangingPunct="0">
              <a:defRPr sz="10600">
                <a:solidFill>
                  <a:schemeClr val="tx2"/>
                </a:solidFill>
                <a:latin typeface="Arial" panose="020B0604020202020204" pitchFamily="34" charset="0"/>
                <a:ea typeface="MS PGothic" panose="020B0600070205080204" pitchFamily="34" charset="-128"/>
              </a:defRPr>
            </a:lvl3pPr>
            <a:lvl4pPr marL="1600200" indent="-228600" defTabSz="2193925" eaLnBrk="0" hangingPunct="0">
              <a:defRPr sz="10600">
                <a:solidFill>
                  <a:schemeClr val="tx2"/>
                </a:solidFill>
                <a:latin typeface="Arial" panose="020B0604020202020204" pitchFamily="34" charset="0"/>
                <a:ea typeface="MS PGothic" panose="020B0600070205080204" pitchFamily="34" charset="-128"/>
              </a:defRPr>
            </a:lvl4pPr>
            <a:lvl5pPr marL="2057400" indent="-228600" defTabSz="2193925" eaLnBrk="0" hangingPunct="0">
              <a:defRPr sz="10600">
                <a:solidFill>
                  <a:schemeClr val="tx2"/>
                </a:solidFill>
                <a:latin typeface="Arial" panose="020B0604020202020204" pitchFamily="34" charset="0"/>
                <a:ea typeface="MS PGothic" panose="020B0600070205080204" pitchFamily="34" charset="-128"/>
              </a:defRPr>
            </a:lvl5pPr>
            <a:lvl6pPr marL="2514600" indent="-228600" algn="ctr" defTabSz="2193925" eaLnBrk="0" fontAlgn="base" hangingPunct="0">
              <a:spcBef>
                <a:spcPct val="0"/>
              </a:spcBef>
              <a:spcAft>
                <a:spcPct val="0"/>
              </a:spcAft>
              <a:defRPr sz="10600">
                <a:solidFill>
                  <a:schemeClr val="tx2"/>
                </a:solidFill>
                <a:latin typeface="Arial" panose="020B0604020202020204" pitchFamily="34" charset="0"/>
                <a:ea typeface="MS PGothic" panose="020B0600070205080204" pitchFamily="34" charset="-128"/>
              </a:defRPr>
            </a:lvl6pPr>
            <a:lvl7pPr marL="2971800" indent="-228600" algn="ctr" defTabSz="2193925" eaLnBrk="0" fontAlgn="base" hangingPunct="0">
              <a:spcBef>
                <a:spcPct val="0"/>
              </a:spcBef>
              <a:spcAft>
                <a:spcPct val="0"/>
              </a:spcAft>
              <a:defRPr sz="10600">
                <a:solidFill>
                  <a:schemeClr val="tx2"/>
                </a:solidFill>
                <a:latin typeface="Arial" panose="020B0604020202020204" pitchFamily="34" charset="0"/>
                <a:ea typeface="MS PGothic" panose="020B0600070205080204" pitchFamily="34" charset="-128"/>
              </a:defRPr>
            </a:lvl7pPr>
            <a:lvl8pPr marL="3429000" indent="-228600" algn="ctr" defTabSz="2193925" eaLnBrk="0" fontAlgn="base" hangingPunct="0">
              <a:spcBef>
                <a:spcPct val="0"/>
              </a:spcBef>
              <a:spcAft>
                <a:spcPct val="0"/>
              </a:spcAft>
              <a:defRPr sz="10600">
                <a:solidFill>
                  <a:schemeClr val="tx2"/>
                </a:solidFill>
                <a:latin typeface="Arial" panose="020B0604020202020204" pitchFamily="34" charset="0"/>
                <a:ea typeface="MS PGothic" panose="020B0600070205080204" pitchFamily="34" charset="-128"/>
              </a:defRPr>
            </a:lvl8pPr>
            <a:lvl9pPr marL="3886200" indent="-228600" algn="ctr" defTabSz="2193925" eaLnBrk="0" fontAlgn="base" hangingPunct="0">
              <a:spcBef>
                <a:spcPct val="0"/>
              </a:spcBef>
              <a:spcAft>
                <a:spcPct val="0"/>
              </a:spcAft>
              <a:defRPr sz="10600">
                <a:solidFill>
                  <a:schemeClr val="tx2"/>
                </a:solidFill>
                <a:latin typeface="Arial" panose="020B0604020202020204" pitchFamily="34" charset="0"/>
                <a:ea typeface="MS PGothic" panose="020B0600070205080204" pitchFamily="34" charset="-128"/>
              </a:defRPr>
            </a:lvl9pPr>
          </a:lstStyle>
          <a:p>
            <a:pPr algn="l" eaLnBrk="1" hangingPunct="1">
              <a:spcBef>
                <a:spcPct val="50000"/>
              </a:spcBef>
            </a:pPr>
            <a:r>
              <a:rPr lang="en-US" altLang="en-US" sz="3600" b="1">
                <a:solidFill>
                  <a:srgbClr val="2163A1"/>
                </a:solidFill>
                <a:latin typeface="Times" panose="02020603050405020304" pitchFamily="18" charset="0"/>
              </a:rPr>
              <a:t>METHODS</a:t>
            </a:r>
          </a:p>
        </p:txBody>
      </p:sp>
      <p:sp>
        <p:nvSpPr>
          <p:cNvPr id="4108" name="Text Box 5">
            <a:extLst>
              <a:ext uri="{FF2B5EF4-FFF2-40B4-BE49-F238E27FC236}">
                <a16:creationId xmlns:a16="http://schemas.microsoft.com/office/drawing/2014/main" id="{96310572-0211-4046-A810-434B186101B9}"/>
              </a:ext>
            </a:extLst>
          </p:cNvPr>
          <p:cNvSpPr txBox="1">
            <a:spLocks noChangeArrowheads="1"/>
          </p:cNvSpPr>
          <p:nvPr/>
        </p:nvSpPr>
        <p:spPr bwMode="auto">
          <a:xfrm>
            <a:off x="323850" y="2933700"/>
            <a:ext cx="97155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6" tIns="45713" rIns="91426" bIns="45713">
            <a:spAutoFit/>
          </a:bodyPr>
          <a:lstStyle>
            <a:lvl1pPr defTabSz="2193925" eaLnBrk="0" hangingPunct="0">
              <a:defRPr sz="10600">
                <a:solidFill>
                  <a:schemeClr val="tx2"/>
                </a:solidFill>
                <a:latin typeface="Arial" panose="020B0604020202020204" pitchFamily="34" charset="0"/>
                <a:ea typeface="MS PGothic" panose="020B0600070205080204" pitchFamily="34" charset="-128"/>
              </a:defRPr>
            </a:lvl1pPr>
            <a:lvl2pPr marL="742950" indent="-285750" defTabSz="2193925" eaLnBrk="0" hangingPunct="0">
              <a:defRPr sz="10600">
                <a:solidFill>
                  <a:schemeClr val="tx2"/>
                </a:solidFill>
                <a:latin typeface="Arial" panose="020B0604020202020204" pitchFamily="34" charset="0"/>
                <a:ea typeface="MS PGothic" panose="020B0600070205080204" pitchFamily="34" charset="-128"/>
              </a:defRPr>
            </a:lvl2pPr>
            <a:lvl3pPr marL="1143000" indent="-228600" defTabSz="2193925" eaLnBrk="0" hangingPunct="0">
              <a:defRPr sz="10600">
                <a:solidFill>
                  <a:schemeClr val="tx2"/>
                </a:solidFill>
                <a:latin typeface="Arial" panose="020B0604020202020204" pitchFamily="34" charset="0"/>
                <a:ea typeface="MS PGothic" panose="020B0600070205080204" pitchFamily="34" charset="-128"/>
              </a:defRPr>
            </a:lvl3pPr>
            <a:lvl4pPr marL="1600200" indent="-228600" defTabSz="2193925" eaLnBrk="0" hangingPunct="0">
              <a:defRPr sz="10600">
                <a:solidFill>
                  <a:schemeClr val="tx2"/>
                </a:solidFill>
                <a:latin typeface="Arial" panose="020B0604020202020204" pitchFamily="34" charset="0"/>
                <a:ea typeface="MS PGothic" panose="020B0600070205080204" pitchFamily="34" charset="-128"/>
              </a:defRPr>
            </a:lvl4pPr>
            <a:lvl5pPr marL="2057400" indent="-228600" defTabSz="2193925" eaLnBrk="0" hangingPunct="0">
              <a:defRPr sz="10600">
                <a:solidFill>
                  <a:schemeClr val="tx2"/>
                </a:solidFill>
                <a:latin typeface="Arial" panose="020B0604020202020204" pitchFamily="34" charset="0"/>
                <a:ea typeface="MS PGothic" panose="020B0600070205080204" pitchFamily="34" charset="-128"/>
              </a:defRPr>
            </a:lvl5pPr>
            <a:lvl6pPr marL="2514600" indent="-228600" algn="ctr" defTabSz="2193925" eaLnBrk="0" fontAlgn="base" hangingPunct="0">
              <a:spcBef>
                <a:spcPct val="0"/>
              </a:spcBef>
              <a:spcAft>
                <a:spcPct val="0"/>
              </a:spcAft>
              <a:defRPr sz="10600">
                <a:solidFill>
                  <a:schemeClr val="tx2"/>
                </a:solidFill>
                <a:latin typeface="Arial" panose="020B0604020202020204" pitchFamily="34" charset="0"/>
                <a:ea typeface="MS PGothic" panose="020B0600070205080204" pitchFamily="34" charset="-128"/>
              </a:defRPr>
            </a:lvl6pPr>
            <a:lvl7pPr marL="2971800" indent="-228600" algn="ctr" defTabSz="2193925" eaLnBrk="0" fontAlgn="base" hangingPunct="0">
              <a:spcBef>
                <a:spcPct val="0"/>
              </a:spcBef>
              <a:spcAft>
                <a:spcPct val="0"/>
              </a:spcAft>
              <a:defRPr sz="10600">
                <a:solidFill>
                  <a:schemeClr val="tx2"/>
                </a:solidFill>
                <a:latin typeface="Arial" panose="020B0604020202020204" pitchFamily="34" charset="0"/>
                <a:ea typeface="MS PGothic" panose="020B0600070205080204" pitchFamily="34" charset="-128"/>
              </a:defRPr>
            </a:lvl7pPr>
            <a:lvl8pPr marL="3429000" indent="-228600" algn="ctr" defTabSz="2193925" eaLnBrk="0" fontAlgn="base" hangingPunct="0">
              <a:spcBef>
                <a:spcPct val="0"/>
              </a:spcBef>
              <a:spcAft>
                <a:spcPct val="0"/>
              </a:spcAft>
              <a:defRPr sz="10600">
                <a:solidFill>
                  <a:schemeClr val="tx2"/>
                </a:solidFill>
                <a:latin typeface="Arial" panose="020B0604020202020204" pitchFamily="34" charset="0"/>
                <a:ea typeface="MS PGothic" panose="020B0600070205080204" pitchFamily="34" charset="-128"/>
              </a:defRPr>
            </a:lvl8pPr>
            <a:lvl9pPr marL="3886200" indent="-228600" algn="ctr" defTabSz="2193925" eaLnBrk="0" fontAlgn="base" hangingPunct="0">
              <a:spcBef>
                <a:spcPct val="0"/>
              </a:spcBef>
              <a:spcAft>
                <a:spcPct val="0"/>
              </a:spcAft>
              <a:defRPr sz="10600">
                <a:solidFill>
                  <a:schemeClr val="tx2"/>
                </a:solidFill>
                <a:latin typeface="Arial" panose="020B0604020202020204" pitchFamily="34" charset="0"/>
                <a:ea typeface="MS PGothic" panose="020B0600070205080204" pitchFamily="34" charset="-128"/>
              </a:defRPr>
            </a:lvl9pPr>
          </a:lstStyle>
          <a:p>
            <a:pPr algn="l" eaLnBrk="1" hangingPunct="1">
              <a:spcBef>
                <a:spcPct val="50000"/>
              </a:spcBef>
            </a:pPr>
            <a:r>
              <a:rPr lang="en-US" altLang="en-US" sz="3600" b="1">
                <a:solidFill>
                  <a:srgbClr val="2163A1"/>
                </a:solidFill>
                <a:latin typeface="Times" panose="02020603050405020304" pitchFamily="18" charset="0"/>
              </a:rPr>
              <a:t>ABSTRACT</a:t>
            </a:r>
          </a:p>
        </p:txBody>
      </p:sp>
      <p:sp>
        <p:nvSpPr>
          <p:cNvPr id="4109" name="Text Box 7">
            <a:extLst>
              <a:ext uri="{FF2B5EF4-FFF2-40B4-BE49-F238E27FC236}">
                <a16:creationId xmlns:a16="http://schemas.microsoft.com/office/drawing/2014/main" id="{323D8214-D13A-4A1E-BC16-D9919A08C32E}"/>
              </a:ext>
            </a:extLst>
          </p:cNvPr>
          <p:cNvSpPr txBox="1">
            <a:spLocks noChangeArrowheads="1"/>
          </p:cNvSpPr>
          <p:nvPr/>
        </p:nvSpPr>
        <p:spPr bwMode="auto">
          <a:xfrm>
            <a:off x="21374100" y="2933700"/>
            <a:ext cx="939165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6" tIns="45713" rIns="91426" bIns="45713">
            <a:spAutoFit/>
          </a:bodyPr>
          <a:lstStyle>
            <a:lvl1pPr defTabSz="2193925" eaLnBrk="0" hangingPunct="0">
              <a:defRPr sz="10600">
                <a:solidFill>
                  <a:schemeClr val="tx2"/>
                </a:solidFill>
                <a:latin typeface="Arial" panose="020B0604020202020204" pitchFamily="34" charset="0"/>
                <a:ea typeface="MS PGothic" panose="020B0600070205080204" pitchFamily="34" charset="-128"/>
              </a:defRPr>
            </a:lvl1pPr>
            <a:lvl2pPr marL="742950" indent="-285750" defTabSz="2193925" eaLnBrk="0" hangingPunct="0">
              <a:defRPr sz="10600">
                <a:solidFill>
                  <a:schemeClr val="tx2"/>
                </a:solidFill>
                <a:latin typeface="Arial" panose="020B0604020202020204" pitchFamily="34" charset="0"/>
                <a:ea typeface="MS PGothic" panose="020B0600070205080204" pitchFamily="34" charset="-128"/>
              </a:defRPr>
            </a:lvl2pPr>
            <a:lvl3pPr marL="1143000" indent="-228600" defTabSz="2193925" eaLnBrk="0" hangingPunct="0">
              <a:defRPr sz="10600">
                <a:solidFill>
                  <a:schemeClr val="tx2"/>
                </a:solidFill>
                <a:latin typeface="Arial" panose="020B0604020202020204" pitchFamily="34" charset="0"/>
                <a:ea typeface="MS PGothic" panose="020B0600070205080204" pitchFamily="34" charset="-128"/>
              </a:defRPr>
            </a:lvl3pPr>
            <a:lvl4pPr marL="1600200" indent="-228600" defTabSz="2193925" eaLnBrk="0" hangingPunct="0">
              <a:defRPr sz="10600">
                <a:solidFill>
                  <a:schemeClr val="tx2"/>
                </a:solidFill>
                <a:latin typeface="Arial" panose="020B0604020202020204" pitchFamily="34" charset="0"/>
                <a:ea typeface="MS PGothic" panose="020B0600070205080204" pitchFamily="34" charset="-128"/>
              </a:defRPr>
            </a:lvl4pPr>
            <a:lvl5pPr marL="2057400" indent="-228600" defTabSz="2193925" eaLnBrk="0" hangingPunct="0">
              <a:defRPr sz="10600">
                <a:solidFill>
                  <a:schemeClr val="tx2"/>
                </a:solidFill>
                <a:latin typeface="Arial" panose="020B0604020202020204" pitchFamily="34" charset="0"/>
                <a:ea typeface="MS PGothic" panose="020B0600070205080204" pitchFamily="34" charset="-128"/>
              </a:defRPr>
            </a:lvl5pPr>
            <a:lvl6pPr marL="2514600" indent="-228600" algn="ctr" defTabSz="2193925" eaLnBrk="0" fontAlgn="base" hangingPunct="0">
              <a:spcBef>
                <a:spcPct val="0"/>
              </a:spcBef>
              <a:spcAft>
                <a:spcPct val="0"/>
              </a:spcAft>
              <a:defRPr sz="10600">
                <a:solidFill>
                  <a:schemeClr val="tx2"/>
                </a:solidFill>
                <a:latin typeface="Arial" panose="020B0604020202020204" pitchFamily="34" charset="0"/>
                <a:ea typeface="MS PGothic" panose="020B0600070205080204" pitchFamily="34" charset="-128"/>
              </a:defRPr>
            </a:lvl6pPr>
            <a:lvl7pPr marL="2971800" indent="-228600" algn="ctr" defTabSz="2193925" eaLnBrk="0" fontAlgn="base" hangingPunct="0">
              <a:spcBef>
                <a:spcPct val="0"/>
              </a:spcBef>
              <a:spcAft>
                <a:spcPct val="0"/>
              </a:spcAft>
              <a:defRPr sz="10600">
                <a:solidFill>
                  <a:schemeClr val="tx2"/>
                </a:solidFill>
                <a:latin typeface="Arial" panose="020B0604020202020204" pitchFamily="34" charset="0"/>
                <a:ea typeface="MS PGothic" panose="020B0600070205080204" pitchFamily="34" charset="-128"/>
              </a:defRPr>
            </a:lvl7pPr>
            <a:lvl8pPr marL="3429000" indent="-228600" algn="ctr" defTabSz="2193925" eaLnBrk="0" fontAlgn="base" hangingPunct="0">
              <a:spcBef>
                <a:spcPct val="0"/>
              </a:spcBef>
              <a:spcAft>
                <a:spcPct val="0"/>
              </a:spcAft>
              <a:defRPr sz="10600">
                <a:solidFill>
                  <a:schemeClr val="tx2"/>
                </a:solidFill>
                <a:latin typeface="Arial" panose="020B0604020202020204" pitchFamily="34" charset="0"/>
                <a:ea typeface="MS PGothic" panose="020B0600070205080204" pitchFamily="34" charset="-128"/>
              </a:defRPr>
            </a:lvl8pPr>
            <a:lvl9pPr marL="3886200" indent="-228600" algn="ctr" defTabSz="2193925" eaLnBrk="0" fontAlgn="base" hangingPunct="0">
              <a:spcBef>
                <a:spcPct val="0"/>
              </a:spcBef>
              <a:spcAft>
                <a:spcPct val="0"/>
              </a:spcAft>
              <a:defRPr sz="10600">
                <a:solidFill>
                  <a:schemeClr val="tx2"/>
                </a:solidFill>
                <a:latin typeface="Arial" panose="020B0604020202020204" pitchFamily="34" charset="0"/>
                <a:ea typeface="MS PGothic" panose="020B0600070205080204" pitchFamily="34" charset="-128"/>
              </a:defRPr>
            </a:lvl9pPr>
          </a:lstStyle>
          <a:p>
            <a:pPr algn="l" eaLnBrk="1" hangingPunct="1">
              <a:spcBef>
                <a:spcPct val="50000"/>
              </a:spcBef>
            </a:pPr>
            <a:r>
              <a:rPr lang="en-US" altLang="en-US" sz="3600" b="1">
                <a:solidFill>
                  <a:srgbClr val="2163A1"/>
                </a:solidFill>
                <a:latin typeface="Times" panose="02020603050405020304" pitchFamily="18" charset="0"/>
              </a:rPr>
              <a:t>RESULTS</a:t>
            </a:r>
          </a:p>
        </p:txBody>
      </p:sp>
      <p:sp>
        <p:nvSpPr>
          <p:cNvPr id="4110" name="Text Box 15">
            <a:extLst>
              <a:ext uri="{FF2B5EF4-FFF2-40B4-BE49-F238E27FC236}">
                <a16:creationId xmlns:a16="http://schemas.microsoft.com/office/drawing/2014/main" id="{2CF1D5E3-BA95-4D03-A0FA-46AEF3C3ED7E}"/>
              </a:ext>
            </a:extLst>
          </p:cNvPr>
          <p:cNvSpPr txBox="1">
            <a:spLocks noChangeArrowheads="1"/>
          </p:cNvSpPr>
          <p:nvPr/>
        </p:nvSpPr>
        <p:spPr bwMode="auto">
          <a:xfrm>
            <a:off x="323850" y="8534400"/>
            <a:ext cx="9715500" cy="1384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6" tIns="45713" rIns="91426" bIns="45713">
            <a:spAutoFit/>
          </a:bodyPr>
          <a:lstStyle>
            <a:lvl1pPr defTabSz="2193925" eaLnBrk="0" hangingPunct="0">
              <a:defRPr sz="10600">
                <a:solidFill>
                  <a:schemeClr val="tx2"/>
                </a:solidFill>
                <a:latin typeface="Arial" panose="020B0604020202020204" pitchFamily="34" charset="0"/>
                <a:ea typeface="MS PGothic" panose="020B0600070205080204" pitchFamily="34" charset="-128"/>
              </a:defRPr>
            </a:lvl1pPr>
            <a:lvl2pPr marL="742950" indent="-285750" defTabSz="2193925" eaLnBrk="0" hangingPunct="0">
              <a:defRPr sz="10600">
                <a:solidFill>
                  <a:schemeClr val="tx2"/>
                </a:solidFill>
                <a:latin typeface="Arial" panose="020B0604020202020204" pitchFamily="34" charset="0"/>
                <a:ea typeface="MS PGothic" panose="020B0600070205080204" pitchFamily="34" charset="-128"/>
              </a:defRPr>
            </a:lvl2pPr>
            <a:lvl3pPr marL="1143000" indent="-228600" defTabSz="2193925" eaLnBrk="0" hangingPunct="0">
              <a:defRPr sz="10600">
                <a:solidFill>
                  <a:schemeClr val="tx2"/>
                </a:solidFill>
                <a:latin typeface="Arial" panose="020B0604020202020204" pitchFamily="34" charset="0"/>
                <a:ea typeface="MS PGothic" panose="020B0600070205080204" pitchFamily="34" charset="-128"/>
              </a:defRPr>
            </a:lvl3pPr>
            <a:lvl4pPr marL="1600200" indent="-228600" defTabSz="2193925" eaLnBrk="0" hangingPunct="0">
              <a:defRPr sz="10600">
                <a:solidFill>
                  <a:schemeClr val="tx2"/>
                </a:solidFill>
                <a:latin typeface="Arial" panose="020B0604020202020204" pitchFamily="34" charset="0"/>
                <a:ea typeface="MS PGothic" panose="020B0600070205080204" pitchFamily="34" charset="-128"/>
              </a:defRPr>
            </a:lvl4pPr>
            <a:lvl5pPr marL="2057400" indent="-228600" defTabSz="2193925" eaLnBrk="0" hangingPunct="0">
              <a:defRPr sz="10600">
                <a:solidFill>
                  <a:schemeClr val="tx2"/>
                </a:solidFill>
                <a:latin typeface="Arial" panose="020B0604020202020204" pitchFamily="34" charset="0"/>
                <a:ea typeface="MS PGothic" panose="020B0600070205080204" pitchFamily="34" charset="-128"/>
              </a:defRPr>
            </a:lvl5pPr>
            <a:lvl6pPr marL="2514600" indent="-228600" algn="ctr" defTabSz="2193925" eaLnBrk="0" fontAlgn="base" hangingPunct="0">
              <a:spcBef>
                <a:spcPct val="0"/>
              </a:spcBef>
              <a:spcAft>
                <a:spcPct val="0"/>
              </a:spcAft>
              <a:defRPr sz="10600">
                <a:solidFill>
                  <a:schemeClr val="tx2"/>
                </a:solidFill>
                <a:latin typeface="Arial" panose="020B0604020202020204" pitchFamily="34" charset="0"/>
                <a:ea typeface="MS PGothic" panose="020B0600070205080204" pitchFamily="34" charset="-128"/>
              </a:defRPr>
            </a:lvl6pPr>
            <a:lvl7pPr marL="2971800" indent="-228600" algn="ctr" defTabSz="2193925" eaLnBrk="0" fontAlgn="base" hangingPunct="0">
              <a:spcBef>
                <a:spcPct val="0"/>
              </a:spcBef>
              <a:spcAft>
                <a:spcPct val="0"/>
              </a:spcAft>
              <a:defRPr sz="10600">
                <a:solidFill>
                  <a:schemeClr val="tx2"/>
                </a:solidFill>
                <a:latin typeface="Arial" panose="020B0604020202020204" pitchFamily="34" charset="0"/>
                <a:ea typeface="MS PGothic" panose="020B0600070205080204" pitchFamily="34" charset="-128"/>
              </a:defRPr>
            </a:lvl7pPr>
            <a:lvl8pPr marL="3429000" indent="-228600" algn="ctr" defTabSz="2193925" eaLnBrk="0" fontAlgn="base" hangingPunct="0">
              <a:spcBef>
                <a:spcPct val="0"/>
              </a:spcBef>
              <a:spcAft>
                <a:spcPct val="0"/>
              </a:spcAft>
              <a:defRPr sz="10600">
                <a:solidFill>
                  <a:schemeClr val="tx2"/>
                </a:solidFill>
                <a:latin typeface="Arial" panose="020B0604020202020204" pitchFamily="34" charset="0"/>
                <a:ea typeface="MS PGothic" panose="020B0600070205080204" pitchFamily="34" charset="-128"/>
              </a:defRPr>
            </a:lvl8pPr>
            <a:lvl9pPr marL="3886200" indent="-228600" algn="ctr" defTabSz="2193925" eaLnBrk="0" fontAlgn="base" hangingPunct="0">
              <a:spcBef>
                <a:spcPct val="0"/>
              </a:spcBef>
              <a:spcAft>
                <a:spcPct val="0"/>
              </a:spcAft>
              <a:defRPr sz="10600">
                <a:solidFill>
                  <a:schemeClr val="tx2"/>
                </a:solidFill>
                <a:latin typeface="Arial" panose="020B0604020202020204" pitchFamily="34" charset="0"/>
                <a:ea typeface="MS PGothic" panose="020B0600070205080204" pitchFamily="34" charset="-128"/>
              </a:defRPr>
            </a:lvl9pPr>
          </a:lstStyle>
          <a:p>
            <a:pPr algn="l" eaLnBrk="1" hangingPunct="1">
              <a:spcBef>
                <a:spcPct val="50000"/>
              </a:spcBef>
            </a:pPr>
            <a:r>
              <a:rPr lang="en-US" altLang="en-US" sz="2400">
                <a:solidFill>
                  <a:schemeClr val="tx1"/>
                </a:solidFill>
              </a:rPr>
              <a:t>Copy and paste your text content here, adjusting the font size to fit.</a:t>
            </a:r>
          </a:p>
          <a:p>
            <a:pPr algn="l" eaLnBrk="1" hangingPunct="1">
              <a:spcBef>
                <a:spcPct val="50000"/>
              </a:spcBef>
            </a:pPr>
            <a:endParaRPr lang="en-US" altLang="en-US" sz="2000">
              <a:solidFill>
                <a:schemeClr val="tx1"/>
              </a:solidFill>
            </a:endParaRPr>
          </a:p>
          <a:p>
            <a:pPr algn="l" eaLnBrk="1" hangingPunct="1">
              <a:spcBef>
                <a:spcPct val="50000"/>
              </a:spcBef>
            </a:pPr>
            <a:endParaRPr lang="en-US" altLang="en-US" sz="2000">
              <a:solidFill>
                <a:schemeClr val="tx1"/>
              </a:solidFill>
            </a:endParaRPr>
          </a:p>
        </p:txBody>
      </p:sp>
      <p:sp>
        <p:nvSpPr>
          <p:cNvPr id="4111" name="Text Box 21">
            <a:extLst>
              <a:ext uri="{FF2B5EF4-FFF2-40B4-BE49-F238E27FC236}">
                <a16:creationId xmlns:a16="http://schemas.microsoft.com/office/drawing/2014/main" id="{D5831D21-25CC-4E00-9228-D992FEA30101}"/>
              </a:ext>
            </a:extLst>
          </p:cNvPr>
          <p:cNvSpPr txBox="1">
            <a:spLocks noChangeArrowheads="1"/>
          </p:cNvSpPr>
          <p:nvPr/>
        </p:nvSpPr>
        <p:spPr bwMode="auto">
          <a:xfrm>
            <a:off x="323850" y="3733800"/>
            <a:ext cx="9715500" cy="2308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6" tIns="45713" rIns="91426" bIns="45713">
            <a:spAutoFit/>
          </a:bodyPr>
          <a:lstStyle>
            <a:lvl1pPr defTabSz="2193925" eaLnBrk="0" hangingPunct="0">
              <a:defRPr sz="10600">
                <a:solidFill>
                  <a:schemeClr val="tx2"/>
                </a:solidFill>
                <a:latin typeface="Arial" panose="020B0604020202020204" pitchFamily="34" charset="0"/>
                <a:ea typeface="MS PGothic" panose="020B0600070205080204" pitchFamily="34" charset="-128"/>
              </a:defRPr>
            </a:lvl1pPr>
            <a:lvl2pPr marL="742950" indent="-285750" defTabSz="2193925" eaLnBrk="0" hangingPunct="0">
              <a:defRPr sz="10600">
                <a:solidFill>
                  <a:schemeClr val="tx2"/>
                </a:solidFill>
                <a:latin typeface="Arial" panose="020B0604020202020204" pitchFamily="34" charset="0"/>
                <a:ea typeface="MS PGothic" panose="020B0600070205080204" pitchFamily="34" charset="-128"/>
              </a:defRPr>
            </a:lvl2pPr>
            <a:lvl3pPr marL="1143000" indent="-228600" defTabSz="2193925" eaLnBrk="0" hangingPunct="0">
              <a:defRPr sz="10600">
                <a:solidFill>
                  <a:schemeClr val="tx2"/>
                </a:solidFill>
                <a:latin typeface="Arial" panose="020B0604020202020204" pitchFamily="34" charset="0"/>
                <a:ea typeface="MS PGothic" panose="020B0600070205080204" pitchFamily="34" charset="-128"/>
              </a:defRPr>
            </a:lvl3pPr>
            <a:lvl4pPr marL="1600200" indent="-228600" defTabSz="2193925" eaLnBrk="0" hangingPunct="0">
              <a:defRPr sz="10600">
                <a:solidFill>
                  <a:schemeClr val="tx2"/>
                </a:solidFill>
                <a:latin typeface="Arial" panose="020B0604020202020204" pitchFamily="34" charset="0"/>
                <a:ea typeface="MS PGothic" panose="020B0600070205080204" pitchFamily="34" charset="-128"/>
              </a:defRPr>
            </a:lvl4pPr>
            <a:lvl5pPr marL="2057400" indent="-228600" defTabSz="2193925" eaLnBrk="0" hangingPunct="0">
              <a:defRPr sz="10600">
                <a:solidFill>
                  <a:schemeClr val="tx2"/>
                </a:solidFill>
                <a:latin typeface="Arial" panose="020B0604020202020204" pitchFamily="34" charset="0"/>
                <a:ea typeface="MS PGothic" panose="020B0600070205080204" pitchFamily="34" charset="-128"/>
              </a:defRPr>
            </a:lvl5pPr>
            <a:lvl6pPr marL="2514600" indent="-228600" algn="ctr" defTabSz="2193925" eaLnBrk="0" fontAlgn="base" hangingPunct="0">
              <a:spcBef>
                <a:spcPct val="0"/>
              </a:spcBef>
              <a:spcAft>
                <a:spcPct val="0"/>
              </a:spcAft>
              <a:defRPr sz="10600">
                <a:solidFill>
                  <a:schemeClr val="tx2"/>
                </a:solidFill>
                <a:latin typeface="Arial" panose="020B0604020202020204" pitchFamily="34" charset="0"/>
                <a:ea typeface="MS PGothic" panose="020B0600070205080204" pitchFamily="34" charset="-128"/>
              </a:defRPr>
            </a:lvl6pPr>
            <a:lvl7pPr marL="2971800" indent="-228600" algn="ctr" defTabSz="2193925" eaLnBrk="0" fontAlgn="base" hangingPunct="0">
              <a:spcBef>
                <a:spcPct val="0"/>
              </a:spcBef>
              <a:spcAft>
                <a:spcPct val="0"/>
              </a:spcAft>
              <a:defRPr sz="10600">
                <a:solidFill>
                  <a:schemeClr val="tx2"/>
                </a:solidFill>
                <a:latin typeface="Arial" panose="020B0604020202020204" pitchFamily="34" charset="0"/>
                <a:ea typeface="MS PGothic" panose="020B0600070205080204" pitchFamily="34" charset="-128"/>
              </a:defRPr>
            </a:lvl7pPr>
            <a:lvl8pPr marL="3429000" indent="-228600" algn="ctr" defTabSz="2193925" eaLnBrk="0" fontAlgn="base" hangingPunct="0">
              <a:spcBef>
                <a:spcPct val="0"/>
              </a:spcBef>
              <a:spcAft>
                <a:spcPct val="0"/>
              </a:spcAft>
              <a:defRPr sz="10600">
                <a:solidFill>
                  <a:schemeClr val="tx2"/>
                </a:solidFill>
                <a:latin typeface="Arial" panose="020B0604020202020204" pitchFamily="34" charset="0"/>
                <a:ea typeface="MS PGothic" panose="020B0600070205080204" pitchFamily="34" charset="-128"/>
              </a:defRPr>
            </a:lvl8pPr>
            <a:lvl9pPr marL="3886200" indent="-228600" algn="ctr" defTabSz="2193925" eaLnBrk="0" fontAlgn="base" hangingPunct="0">
              <a:spcBef>
                <a:spcPct val="0"/>
              </a:spcBef>
              <a:spcAft>
                <a:spcPct val="0"/>
              </a:spcAft>
              <a:defRPr sz="10600">
                <a:solidFill>
                  <a:schemeClr val="tx2"/>
                </a:solidFill>
                <a:latin typeface="Arial" panose="020B0604020202020204" pitchFamily="34" charset="0"/>
                <a:ea typeface="MS PGothic" panose="020B0600070205080204" pitchFamily="34" charset="-128"/>
              </a:defRPr>
            </a:lvl9pPr>
          </a:lstStyle>
          <a:p>
            <a:pPr algn="l" eaLnBrk="1" hangingPunct="1">
              <a:spcBef>
                <a:spcPct val="50000"/>
              </a:spcBef>
            </a:pPr>
            <a:r>
              <a:rPr lang="en-US" altLang="en-US" sz="2400">
                <a:solidFill>
                  <a:schemeClr val="tx1"/>
                </a:solidFill>
                <a:cs typeface="Arial" panose="020B0604020202020204" pitchFamily="34" charset="0"/>
              </a:rPr>
              <a:t>Copy and paste your text content here, adjusting the font size to fit.</a:t>
            </a:r>
          </a:p>
          <a:p>
            <a:pPr algn="l" eaLnBrk="1" hangingPunct="1">
              <a:spcBef>
                <a:spcPct val="50000"/>
              </a:spcBef>
            </a:pPr>
            <a:r>
              <a:rPr lang="en-US" altLang="en-US" sz="2400">
                <a:solidFill>
                  <a:schemeClr val="tx1"/>
                </a:solidFill>
                <a:cs typeface="Arial" panose="020B0604020202020204" pitchFamily="34" charset="0"/>
              </a:rPr>
              <a:t>Take care with fonts. </a:t>
            </a:r>
            <a:br>
              <a:rPr lang="en-US" altLang="en-US" sz="2400">
                <a:solidFill>
                  <a:schemeClr val="tx1"/>
                </a:solidFill>
                <a:cs typeface="Arial" panose="020B0604020202020204" pitchFamily="34" charset="0"/>
              </a:rPr>
            </a:br>
            <a:r>
              <a:rPr lang="en-US" altLang="en-US" sz="2400">
                <a:solidFill>
                  <a:schemeClr val="tx1"/>
                </a:solidFill>
                <a:cs typeface="Arial" panose="020B0604020202020204" pitchFamily="34" charset="0"/>
              </a:rPr>
              <a:t>We suggest </a:t>
            </a:r>
            <a:r>
              <a:rPr lang="ja-JP" altLang="en-US" sz="2400">
                <a:solidFill>
                  <a:schemeClr val="tx1"/>
                </a:solidFill>
                <a:cs typeface="Arial" panose="020B0604020202020204" pitchFamily="34" charset="0"/>
              </a:rPr>
              <a:t>“</a:t>
            </a:r>
            <a:r>
              <a:rPr lang="en-US" altLang="ja-JP" sz="2400">
                <a:solidFill>
                  <a:schemeClr val="tx1"/>
                </a:solidFill>
                <a:cs typeface="Arial" panose="020B0604020202020204" pitchFamily="34" charset="0"/>
              </a:rPr>
              <a:t>Arial</a:t>
            </a:r>
            <a:r>
              <a:rPr lang="ja-JP" altLang="en-US" sz="2400">
                <a:solidFill>
                  <a:schemeClr val="tx1"/>
                </a:solidFill>
                <a:cs typeface="Arial" panose="020B0604020202020204" pitchFamily="34" charset="0"/>
              </a:rPr>
              <a:t>”</a:t>
            </a:r>
            <a:r>
              <a:rPr lang="en-US" altLang="ja-JP" sz="2400">
                <a:solidFill>
                  <a:schemeClr val="tx1"/>
                </a:solidFill>
                <a:cs typeface="Arial" panose="020B0604020202020204" pitchFamily="34" charset="0"/>
              </a:rPr>
              <a:t> as a sans-serif font, </a:t>
            </a:r>
            <a:br>
              <a:rPr lang="en-US" altLang="ja-JP" sz="2400">
                <a:solidFill>
                  <a:schemeClr val="tx1"/>
                </a:solidFill>
                <a:cs typeface="Arial" panose="020B0604020202020204" pitchFamily="34" charset="0"/>
              </a:rPr>
            </a:br>
            <a:r>
              <a:rPr lang="en-US" altLang="ja-JP" sz="2400">
                <a:solidFill>
                  <a:schemeClr val="tx1"/>
                </a:solidFill>
                <a:cs typeface="Arial" panose="020B0604020202020204" pitchFamily="34" charset="0"/>
              </a:rPr>
              <a:t>or </a:t>
            </a:r>
            <a:r>
              <a:rPr lang="ja-JP" altLang="en-US" sz="2400">
                <a:solidFill>
                  <a:schemeClr val="tx1"/>
                </a:solidFill>
                <a:latin typeface="Times" panose="02020603050405020304" pitchFamily="18" charset="0"/>
              </a:rPr>
              <a:t>“</a:t>
            </a:r>
            <a:r>
              <a:rPr lang="en-US" altLang="ja-JP" sz="2400">
                <a:solidFill>
                  <a:schemeClr val="tx1"/>
                </a:solidFill>
                <a:latin typeface="Times" panose="02020603050405020304" pitchFamily="18" charset="0"/>
              </a:rPr>
              <a:t>Times Roman</a:t>
            </a:r>
            <a:r>
              <a:rPr lang="ja-JP" altLang="en-US" sz="2400">
                <a:solidFill>
                  <a:schemeClr val="tx1"/>
                </a:solidFill>
                <a:latin typeface="Times" panose="02020603050405020304" pitchFamily="18" charset="0"/>
              </a:rPr>
              <a:t>”</a:t>
            </a:r>
            <a:r>
              <a:rPr lang="en-US" altLang="ja-JP" sz="2400">
                <a:solidFill>
                  <a:schemeClr val="tx1"/>
                </a:solidFill>
                <a:latin typeface="Times" panose="02020603050405020304" pitchFamily="18" charset="0"/>
              </a:rPr>
              <a:t> (not </a:t>
            </a:r>
            <a:r>
              <a:rPr lang="ja-JP" altLang="en-US" sz="2400">
                <a:solidFill>
                  <a:schemeClr val="tx1"/>
                </a:solidFill>
                <a:latin typeface="Times" panose="02020603050405020304" pitchFamily="18" charset="0"/>
              </a:rPr>
              <a:t>“</a:t>
            </a:r>
            <a:r>
              <a:rPr lang="en-US" altLang="ja-JP" sz="2400">
                <a:solidFill>
                  <a:schemeClr val="tx1"/>
                </a:solidFill>
                <a:latin typeface="Times" panose="02020603050405020304" pitchFamily="18" charset="0"/>
              </a:rPr>
              <a:t>Time New Roman</a:t>
            </a:r>
            <a:r>
              <a:rPr lang="ja-JP" altLang="en-US" sz="2400">
                <a:solidFill>
                  <a:schemeClr val="tx1"/>
                </a:solidFill>
                <a:latin typeface="Times" panose="02020603050405020304" pitchFamily="18" charset="0"/>
              </a:rPr>
              <a:t>”</a:t>
            </a:r>
            <a:r>
              <a:rPr lang="en-US" altLang="ja-JP" sz="2400">
                <a:solidFill>
                  <a:schemeClr val="tx1"/>
                </a:solidFill>
                <a:latin typeface="Times" panose="02020603050405020304" pitchFamily="18" charset="0"/>
              </a:rPr>
              <a:t>) for a serif font.</a:t>
            </a:r>
          </a:p>
          <a:p>
            <a:pPr algn="l" eaLnBrk="1" hangingPunct="1">
              <a:spcBef>
                <a:spcPct val="50000"/>
              </a:spcBef>
            </a:pPr>
            <a:r>
              <a:rPr lang="en-US" altLang="en-US" sz="2400">
                <a:solidFill>
                  <a:schemeClr val="tx1"/>
                </a:solidFill>
              </a:rPr>
              <a:t>Use the </a:t>
            </a:r>
            <a:r>
              <a:rPr lang="ja-JP" altLang="en-US" sz="2400">
                <a:solidFill>
                  <a:schemeClr val="tx1"/>
                </a:solidFill>
              </a:rPr>
              <a:t>“</a:t>
            </a:r>
            <a:r>
              <a:rPr lang="en-US" altLang="ja-JP" sz="2400">
                <a:solidFill>
                  <a:schemeClr val="tx1"/>
                </a:solidFill>
              </a:rPr>
              <a:t>Symbol</a:t>
            </a:r>
            <a:r>
              <a:rPr lang="ja-JP" altLang="en-US" sz="2400">
                <a:solidFill>
                  <a:schemeClr val="tx1"/>
                </a:solidFill>
              </a:rPr>
              <a:t>”</a:t>
            </a:r>
            <a:r>
              <a:rPr lang="en-US" altLang="ja-JP" sz="2400">
                <a:solidFill>
                  <a:schemeClr val="tx1"/>
                </a:solidFill>
              </a:rPr>
              <a:t> font for Greek characters.</a:t>
            </a:r>
            <a:endParaRPr lang="en-US" altLang="en-US" sz="1900">
              <a:solidFill>
                <a:schemeClr val="tx1"/>
              </a:solidFill>
            </a:endParaRPr>
          </a:p>
        </p:txBody>
      </p:sp>
      <p:sp>
        <p:nvSpPr>
          <p:cNvPr id="4112" name="Text Box 23">
            <a:extLst>
              <a:ext uri="{FF2B5EF4-FFF2-40B4-BE49-F238E27FC236}">
                <a16:creationId xmlns:a16="http://schemas.microsoft.com/office/drawing/2014/main" id="{5C2BA0F4-4B27-44F7-AE35-0E1F56289E1D}"/>
              </a:ext>
            </a:extLst>
          </p:cNvPr>
          <p:cNvSpPr txBox="1">
            <a:spLocks noChangeArrowheads="1"/>
          </p:cNvSpPr>
          <p:nvPr/>
        </p:nvSpPr>
        <p:spPr bwMode="auto">
          <a:xfrm>
            <a:off x="11334750" y="7734300"/>
            <a:ext cx="5181600" cy="1384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6" tIns="45713" rIns="91426" bIns="45713">
            <a:spAutoFit/>
          </a:bodyPr>
          <a:lstStyle>
            <a:lvl1pPr defTabSz="2193925" eaLnBrk="0" hangingPunct="0">
              <a:defRPr sz="10600">
                <a:solidFill>
                  <a:schemeClr val="tx2"/>
                </a:solidFill>
                <a:latin typeface="Arial" panose="020B0604020202020204" pitchFamily="34" charset="0"/>
                <a:ea typeface="MS PGothic" panose="020B0600070205080204" pitchFamily="34" charset="-128"/>
              </a:defRPr>
            </a:lvl1pPr>
            <a:lvl2pPr marL="742950" indent="-285750" defTabSz="2193925" eaLnBrk="0" hangingPunct="0">
              <a:defRPr sz="10600">
                <a:solidFill>
                  <a:schemeClr val="tx2"/>
                </a:solidFill>
                <a:latin typeface="Arial" panose="020B0604020202020204" pitchFamily="34" charset="0"/>
                <a:ea typeface="MS PGothic" panose="020B0600070205080204" pitchFamily="34" charset="-128"/>
              </a:defRPr>
            </a:lvl2pPr>
            <a:lvl3pPr marL="1143000" indent="-228600" defTabSz="2193925" eaLnBrk="0" hangingPunct="0">
              <a:defRPr sz="10600">
                <a:solidFill>
                  <a:schemeClr val="tx2"/>
                </a:solidFill>
                <a:latin typeface="Arial" panose="020B0604020202020204" pitchFamily="34" charset="0"/>
                <a:ea typeface="MS PGothic" panose="020B0600070205080204" pitchFamily="34" charset="-128"/>
              </a:defRPr>
            </a:lvl3pPr>
            <a:lvl4pPr marL="1600200" indent="-228600" defTabSz="2193925" eaLnBrk="0" hangingPunct="0">
              <a:defRPr sz="10600">
                <a:solidFill>
                  <a:schemeClr val="tx2"/>
                </a:solidFill>
                <a:latin typeface="Arial" panose="020B0604020202020204" pitchFamily="34" charset="0"/>
                <a:ea typeface="MS PGothic" panose="020B0600070205080204" pitchFamily="34" charset="-128"/>
              </a:defRPr>
            </a:lvl4pPr>
            <a:lvl5pPr marL="2057400" indent="-228600" defTabSz="2193925" eaLnBrk="0" hangingPunct="0">
              <a:defRPr sz="10600">
                <a:solidFill>
                  <a:schemeClr val="tx2"/>
                </a:solidFill>
                <a:latin typeface="Arial" panose="020B0604020202020204" pitchFamily="34" charset="0"/>
                <a:ea typeface="MS PGothic" panose="020B0600070205080204" pitchFamily="34" charset="-128"/>
              </a:defRPr>
            </a:lvl5pPr>
            <a:lvl6pPr marL="2514600" indent="-228600" algn="ctr" defTabSz="2193925" eaLnBrk="0" fontAlgn="base" hangingPunct="0">
              <a:spcBef>
                <a:spcPct val="0"/>
              </a:spcBef>
              <a:spcAft>
                <a:spcPct val="0"/>
              </a:spcAft>
              <a:defRPr sz="10600">
                <a:solidFill>
                  <a:schemeClr val="tx2"/>
                </a:solidFill>
                <a:latin typeface="Arial" panose="020B0604020202020204" pitchFamily="34" charset="0"/>
                <a:ea typeface="MS PGothic" panose="020B0600070205080204" pitchFamily="34" charset="-128"/>
              </a:defRPr>
            </a:lvl6pPr>
            <a:lvl7pPr marL="2971800" indent="-228600" algn="ctr" defTabSz="2193925" eaLnBrk="0" fontAlgn="base" hangingPunct="0">
              <a:spcBef>
                <a:spcPct val="0"/>
              </a:spcBef>
              <a:spcAft>
                <a:spcPct val="0"/>
              </a:spcAft>
              <a:defRPr sz="10600">
                <a:solidFill>
                  <a:schemeClr val="tx2"/>
                </a:solidFill>
                <a:latin typeface="Arial" panose="020B0604020202020204" pitchFamily="34" charset="0"/>
                <a:ea typeface="MS PGothic" panose="020B0600070205080204" pitchFamily="34" charset="-128"/>
              </a:defRPr>
            </a:lvl7pPr>
            <a:lvl8pPr marL="3429000" indent="-228600" algn="ctr" defTabSz="2193925" eaLnBrk="0" fontAlgn="base" hangingPunct="0">
              <a:spcBef>
                <a:spcPct val="0"/>
              </a:spcBef>
              <a:spcAft>
                <a:spcPct val="0"/>
              </a:spcAft>
              <a:defRPr sz="10600">
                <a:solidFill>
                  <a:schemeClr val="tx2"/>
                </a:solidFill>
                <a:latin typeface="Arial" panose="020B0604020202020204" pitchFamily="34" charset="0"/>
                <a:ea typeface="MS PGothic" panose="020B0600070205080204" pitchFamily="34" charset="-128"/>
              </a:defRPr>
            </a:lvl8pPr>
            <a:lvl9pPr marL="3886200" indent="-228600" algn="ctr" defTabSz="2193925" eaLnBrk="0" fontAlgn="base" hangingPunct="0">
              <a:spcBef>
                <a:spcPct val="0"/>
              </a:spcBef>
              <a:spcAft>
                <a:spcPct val="0"/>
              </a:spcAft>
              <a:defRPr sz="10600">
                <a:solidFill>
                  <a:schemeClr val="tx2"/>
                </a:solidFill>
                <a:latin typeface="Arial" panose="020B0604020202020204" pitchFamily="34" charset="0"/>
                <a:ea typeface="MS PGothic" panose="020B0600070205080204" pitchFamily="34" charset="-128"/>
              </a:defRPr>
            </a:lvl9pPr>
          </a:lstStyle>
          <a:p>
            <a:pPr algn="l" eaLnBrk="1" hangingPunct="1">
              <a:spcBef>
                <a:spcPct val="50000"/>
              </a:spcBef>
            </a:pPr>
            <a:r>
              <a:rPr lang="en-US" altLang="en-US" sz="2400">
                <a:solidFill>
                  <a:schemeClr val="tx1"/>
                </a:solidFill>
              </a:rPr>
              <a:t>Copy and paste your text content here, adjusting the font size to fit.</a:t>
            </a:r>
          </a:p>
          <a:p>
            <a:pPr algn="l" eaLnBrk="1" hangingPunct="1">
              <a:spcBef>
                <a:spcPct val="50000"/>
              </a:spcBef>
            </a:pPr>
            <a:endParaRPr lang="en-US" altLang="en-US" sz="2400">
              <a:solidFill>
                <a:schemeClr val="tx1"/>
              </a:solidFill>
            </a:endParaRPr>
          </a:p>
        </p:txBody>
      </p:sp>
      <p:sp>
        <p:nvSpPr>
          <p:cNvPr id="4113" name="Text Box 25">
            <a:extLst>
              <a:ext uri="{FF2B5EF4-FFF2-40B4-BE49-F238E27FC236}">
                <a16:creationId xmlns:a16="http://schemas.microsoft.com/office/drawing/2014/main" id="{22C7A946-9282-49E0-A936-C14EE7A0DA23}"/>
              </a:ext>
            </a:extLst>
          </p:cNvPr>
          <p:cNvSpPr txBox="1">
            <a:spLocks noChangeArrowheads="1"/>
          </p:cNvSpPr>
          <p:nvPr/>
        </p:nvSpPr>
        <p:spPr bwMode="auto">
          <a:xfrm>
            <a:off x="21374100" y="3733800"/>
            <a:ext cx="9391650" cy="1384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6" tIns="45713" rIns="91426" bIns="45713">
            <a:spAutoFit/>
          </a:bodyPr>
          <a:lstStyle>
            <a:lvl1pPr defTabSz="2193925" eaLnBrk="0" hangingPunct="0">
              <a:defRPr sz="10600">
                <a:solidFill>
                  <a:schemeClr val="tx2"/>
                </a:solidFill>
                <a:latin typeface="Arial" panose="020B0604020202020204" pitchFamily="34" charset="0"/>
                <a:ea typeface="MS PGothic" panose="020B0600070205080204" pitchFamily="34" charset="-128"/>
              </a:defRPr>
            </a:lvl1pPr>
            <a:lvl2pPr marL="742950" indent="-285750" defTabSz="2193925" eaLnBrk="0" hangingPunct="0">
              <a:defRPr sz="10600">
                <a:solidFill>
                  <a:schemeClr val="tx2"/>
                </a:solidFill>
                <a:latin typeface="Arial" panose="020B0604020202020204" pitchFamily="34" charset="0"/>
                <a:ea typeface="MS PGothic" panose="020B0600070205080204" pitchFamily="34" charset="-128"/>
              </a:defRPr>
            </a:lvl2pPr>
            <a:lvl3pPr marL="1143000" indent="-228600" defTabSz="2193925" eaLnBrk="0" hangingPunct="0">
              <a:defRPr sz="10600">
                <a:solidFill>
                  <a:schemeClr val="tx2"/>
                </a:solidFill>
                <a:latin typeface="Arial" panose="020B0604020202020204" pitchFamily="34" charset="0"/>
                <a:ea typeface="MS PGothic" panose="020B0600070205080204" pitchFamily="34" charset="-128"/>
              </a:defRPr>
            </a:lvl3pPr>
            <a:lvl4pPr marL="1600200" indent="-228600" defTabSz="2193925" eaLnBrk="0" hangingPunct="0">
              <a:defRPr sz="10600">
                <a:solidFill>
                  <a:schemeClr val="tx2"/>
                </a:solidFill>
                <a:latin typeface="Arial" panose="020B0604020202020204" pitchFamily="34" charset="0"/>
                <a:ea typeface="MS PGothic" panose="020B0600070205080204" pitchFamily="34" charset="-128"/>
              </a:defRPr>
            </a:lvl4pPr>
            <a:lvl5pPr marL="2057400" indent="-228600" defTabSz="2193925" eaLnBrk="0" hangingPunct="0">
              <a:defRPr sz="10600">
                <a:solidFill>
                  <a:schemeClr val="tx2"/>
                </a:solidFill>
                <a:latin typeface="Arial" panose="020B0604020202020204" pitchFamily="34" charset="0"/>
                <a:ea typeface="MS PGothic" panose="020B0600070205080204" pitchFamily="34" charset="-128"/>
              </a:defRPr>
            </a:lvl5pPr>
            <a:lvl6pPr marL="2514600" indent="-228600" algn="ctr" defTabSz="2193925" eaLnBrk="0" fontAlgn="base" hangingPunct="0">
              <a:spcBef>
                <a:spcPct val="0"/>
              </a:spcBef>
              <a:spcAft>
                <a:spcPct val="0"/>
              </a:spcAft>
              <a:defRPr sz="10600">
                <a:solidFill>
                  <a:schemeClr val="tx2"/>
                </a:solidFill>
                <a:latin typeface="Arial" panose="020B0604020202020204" pitchFamily="34" charset="0"/>
                <a:ea typeface="MS PGothic" panose="020B0600070205080204" pitchFamily="34" charset="-128"/>
              </a:defRPr>
            </a:lvl6pPr>
            <a:lvl7pPr marL="2971800" indent="-228600" algn="ctr" defTabSz="2193925" eaLnBrk="0" fontAlgn="base" hangingPunct="0">
              <a:spcBef>
                <a:spcPct val="0"/>
              </a:spcBef>
              <a:spcAft>
                <a:spcPct val="0"/>
              </a:spcAft>
              <a:defRPr sz="10600">
                <a:solidFill>
                  <a:schemeClr val="tx2"/>
                </a:solidFill>
                <a:latin typeface="Arial" panose="020B0604020202020204" pitchFamily="34" charset="0"/>
                <a:ea typeface="MS PGothic" panose="020B0600070205080204" pitchFamily="34" charset="-128"/>
              </a:defRPr>
            </a:lvl7pPr>
            <a:lvl8pPr marL="3429000" indent="-228600" algn="ctr" defTabSz="2193925" eaLnBrk="0" fontAlgn="base" hangingPunct="0">
              <a:spcBef>
                <a:spcPct val="0"/>
              </a:spcBef>
              <a:spcAft>
                <a:spcPct val="0"/>
              </a:spcAft>
              <a:defRPr sz="10600">
                <a:solidFill>
                  <a:schemeClr val="tx2"/>
                </a:solidFill>
                <a:latin typeface="Arial" panose="020B0604020202020204" pitchFamily="34" charset="0"/>
                <a:ea typeface="MS PGothic" panose="020B0600070205080204" pitchFamily="34" charset="-128"/>
              </a:defRPr>
            </a:lvl8pPr>
            <a:lvl9pPr marL="3886200" indent="-228600" algn="ctr" defTabSz="2193925" eaLnBrk="0" fontAlgn="base" hangingPunct="0">
              <a:spcBef>
                <a:spcPct val="0"/>
              </a:spcBef>
              <a:spcAft>
                <a:spcPct val="0"/>
              </a:spcAft>
              <a:defRPr sz="10600">
                <a:solidFill>
                  <a:schemeClr val="tx2"/>
                </a:solidFill>
                <a:latin typeface="Arial" panose="020B0604020202020204" pitchFamily="34" charset="0"/>
                <a:ea typeface="MS PGothic" panose="020B0600070205080204" pitchFamily="34" charset="-128"/>
              </a:defRPr>
            </a:lvl9pPr>
          </a:lstStyle>
          <a:p>
            <a:pPr algn="l" eaLnBrk="1" hangingPunct="1">
              <a:spcBef>
                <a:spcPct val="50000"/>
              </a:spcBef>
            </a:pPr>
            <a:r>
              <a:rPr lang="en-US" altLang="en-US" sz="2400">
                <a:solidFill>
                  <a:schemeClr val="tx1"/>
                </a:solidFill>
              </a:rPr>
              <a:t>Copy and paste your text content here, adjusting the font size to fit.</a:t>
            </a:r>
          </a:p>
          <a:p>
            <a:pPr algn="l" eaLnBrk="1" hangingPunct="1">
              <a:spcBef>
                <a:spcPct val="50000"/>
              </a:spcBef>
            </a:pPr>
            <a:endParaRPr lang="en-US" altLang="en-US" sz="2000">
              <a:solidFill>
                <a:schemeClr val="tx1"/>
              </a:solidFill>
            </a:endParaRPr>
          </a:p>
          <a:p>
            <a:pPr algn="l" eaLnBrk="1" hangingPunct="1">
              <a:spcBef>
                <a:spcPct val="50000"/>
              </a:spcBef>
            </a:pPr>
            <a:endParaRPr lang="en-US" altLang="en-US" sz="2000">
              <a:solidFill>
                <a:schemeClr val="tx1"/>
              </a:solidFill>
            </a:endParaRPr>
          </a:p>
        </p:txBody>
      </p:sp>
      <p:sp>
        <p:nvSpPr>
          <p:cNvPr id="4114" name="Text Box 34">
            <a:extLst>
              <a:ext uri="{FF2B5EF4-FFF2-40B4-BE49-F238E27FC236}">
                <a16:creationId xmlns:a16="http://schemas.microsoft.com/office/drawing/2014/main" id="{D8A3FDFE-B0A6-4AF0-B71A-C05BCC225685}"/>
              </a:ext>
            </a:extLst>
          </p:cNvPr>
          <p:cNvSpPr txBox="1">
            <a:spLocks noChangeArrowheads="1"/>
          </p:cNvSpPr>
          <p:nvPr/>
        </p:nvSpPr>
        <p:spPr bwMode="auto">
          <a:xfrm>
            <a:off x="11010900" y="3733800"/>
            <a:ext cx="97155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6" tIns="45713" rIns="91426" bIns="45713">
            <a:spAutoFit/>
          </a:bodyPr>
          <a:lstStyle>
            <a:lvl1pPr defTabSz="2193925" eaLnBrk="0" hangingPunct="0">
              <a:defRPr sz="10600">
                <a:solidFill>
                  <a:schemeClr val="tx2"/>
                </a:solidFill>
                <a:latin typeface="Arial" panose="020B0604020202020204" pitchFamily="34" charset="0"/>
                <a:ea typeface="MS PGothic" panose="020B0600070205080204" pitchFamily="34" charset="-128"/>
              </a:defRPr>
            </a:lvl1pPr>
            <a:lvl2pPr marL="742950" indent="-285750" defTabSz="2193925" eaLnBrk="0" hangingPunct="0">
              <a:defRPr sz="10600">
                <a:solidFill>
                  <a:schemeClr val="tx2"/>
                </a:solidFill>
                <a:latin typeface="Arial" panose="020B0604020202020204" pitchFamily="34" charset="0"/>
                <a:ea typeface="MS PGothic" panose="020B0600070205080204" pitchFamily="34" charset="-128"/>
              </a:defRPr>
            </a:lvl2pPr>
            <a:lvl3pPr marL="1143000" indent="-228600" defTabSz="2193925" eaLnBrk="0" hangingPunct="0">
              <a:defRPr sz="10600">
                <a:solidFill>
                  <a:schemeClr val="tx2"/>
                </a:solidFill>
                <a:latin typeface="Arial" panose="020B0604020202020204" pitchFamily="34" charset="0"/>
                <a:ea typeface="MS PGothic" panose="020B0600070205080204" pitchFamily="34" charset="-128"/>
              </a:defRPr>
            </a:lvl3pPr>
            <a:lvl4pPr marL="1600200" indent="-228600" defTabSz="2193925" eaLnBrk="0" hangingPunct="0">
              <a:defRPr sz="10600">
                <a:solidFill>
                  <a:schemeClr val="tx2"/>
                </a:solidFill>
                <a:latin typeface="Arial" panose="020B0604020202020204" pitchFamily="34" charset="0"/>
                <a:ea typeface="MS PGothic" panose="020B0600070205080204" pitchFamily="34" charset="-128"/>
              </a:defRPr>
            </a:lvl4pPr>
            <a:lvl5pPr marL="2057400" indent="-228600" defTabSz="2193925" eaLnBrk="0" hangingPunct="0">
              <a:defRPr sz="10600">
                <a:solidFill>
                  <a:schemeClr val="tx2"/>
                </a:solidFill>
                <a:latin typeface="Arial" panose="020B0604020202020204" pitchFamily="34" charset="0"/>
                <a:ea typeface="MS PGothic" panose="020B0600070205080204" pitchFamily="34" charset="-128"/>
              </a:defRPr>
            </a:lvl5pPr>
            <a:lvl6pPr marL="2514600" indent="-228600" algn="ctr" defTabSz="2193925" eaLnBrk="0" fontAlgn="base" hangingPunct="0">
              <a:spcBef>
                <a:spcPct val="0"/>
              </a:spcBef>
              <a:spcAft>
                <a:spcPct val="0"/>
              </a:spcAft>
              <a:defRPr sz="10600">
                <a:solidFill>
                  <a:schemeClr val="tx2"/>
                </a:solidFill>
                <a:latin typeface="Arial" panose="020B0604020202020204" pitchFamily="34" charset="0"/>
                <a:ea typeface="MS PGothic" panose="020B0600070205080204" pitchFamily="34" charset="-128"/>
              </a:defRPr>
            </a:lvl6pPr>
            <a:lvl7pPr marL="2971800" indent="-228600" algn="ctr" defTabSz="2193925" eaLnBrk="0" fontAlgn="base" hangingPunct="0">
              <a:spcBef>
                <a:spcPct val="0"/>
              </a:spcBef>
              <a:spcAft>
                <a:spcPct val="0"/>
              </a:spcAft>
              <a:defRPr sz="10600">
                <a:solidFill>
                  <a:schemeClr val="tx2"/>
                </a:solidFill>
                <a:latin typeface="Arial" panose="020B0604020202020204" pitchFamily="34" charset="0"/>
                <a:ea typeface="MS PGothic" panose="020B0600070205080204" pitchFamily="34" charset="-128"/>
              </a:defRPr>
            </a:lvl7pPr>
            <a:lvl8pPr marL="3429000" indent="-228600" algn="ctr" defTabSz="2193925" eaLnBrk="0" fontAlgn="base" hangingPunct="0">
              <a:spcBef>
                <a:spcPct val="0"/>
              </a:spcBef>
              <a:spcAft>
                <a:spcPct val="0"/>
              </a:spcAft>
              <a:defRPr sz="10600">
                <a:solidFill>
                  <a:schemeClr val="tx2"/>
                </a:solidFill>
                <a:latin typeface="Arial" panose="020B0604020202020204" pitchFamily="34" charset="0"/>
                <a:ea typeface="MS PGothic" panose="020B0600070205080204" pitchFamily="34" charset="-128"/>
              </a:defRPr>
            </a:lvl8pPr>
            <a:lvl9pPr marL="3886200" indent="-228600" algn="ctr" defTabSz="2193925" eaLnBrk="0" fontAlgn="base" hangingPunct="0">
              <a:spcBef>
                <a:spcPct val="0"/>
              </a:spcBef>
              <a:spcAft>
                <a:spcPct val="0"/>
              </a:spcAft>
              <a:defRPr sz="10600">
                <a:solidFill>
                  <a:schemeClr val="tx2"/>
                </a:solidFill>
                <a:latin typeface="Arial" panose="020B0604020202020204" pitchFamily="34" charset="0"/>
                <a:ea typeface="MS PGothic" panose="020B0600070205080204" pitchFamily="34" charset="-128"/>
              </a:defRPr>
            </a:lvl9pPr>
          </a:lstStyle>
          <a:p>
            <a:pPr algn="l" eaLnBrk="1" hangingPunct="1">
              <a:spcBef>
                <a:spcPct val="50000"/>
              </a:spcBef>
            </a:pPr>
            <a:r>
              <a:rPr lang="en-US" altLang="en-US" sz="2400">
                <a:solidFill>
                  <a:schemeClr val="tx1"/>
                </a:solidFill>
              </a:rPr>
              <a:t>Copy and paste your text content here, adjusting the font size to fit.</a:t>
            </a:r>
          </a:p>
        </p:txBody>
      </p:sp>
      <p:graphicFrame>
        <p:nvGraphicFramePr>
          <p:cNvPr id="4115" name="Object 3">
            <a:extLst>
              <a:ext uri="{FF2B5EF4-FFF2-40B4-BE49-F238E27FC236}">
                <a16:creationId xmlns:a16="http://schemas.microsoft.com/office/drawing/2014/main" id="{934689AE-6BCF-43E1-835E-694F248B1F4D}"/>
              </a:ext>
            </a:extLst>
          </p:cNvPr>
          <p:cNvGraphicFramePr>
            <a:graphicFrameLocks noChangeAspect="1"/>
          </p:cNvGraphicFramePr>
          <p:nvPr>
            <p:ph sz="half" idx="2"/>
          </p:nvPr>
        </p:nvGraphicFramePr>
        <p:xfrm>
          <a:off x="16516350" y="7734300"/>
          <a:ext cx="3719513" cy="1622425"/>
        </p:xfrm>
        <a:graphic>
          <a:graphicData uri="http://schemas.openxmlformats.org/presentationml/2006/ole">
            <mc:AlternateContent xmlns:mc="http://schemas.openxmlformats.org/markup-compatibility/2006">
              <mc:Choice xmlns:v="urn:schemas-microsoft-com:vml" Requires="v">
                <p:oleObj spid="_x0000_s4132" name="Chart" r:id="rId6" imgW="4686300" imgH="2489200" progId="Excel.Chart.8">
                  <p:embed/>
                </p:oleObj>
              </mc:Choice>
              <mc:Fallback>
                <p:oleObj name="Chart" r:id="rId6" imgW="4686300" imgH="2489200" progId="Excel.Chart.8">
                  <p:embed/>
                  <p:pic>
                    <p:nvPicPr>
                      <p:cNvPr id="0" name="Object 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6516350" y="7734300"/>
                        <a:ext cx="3719513" cy="1622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alpha val="74997"/>
                                </a:schemeClr>
                              </a:outerShdw>
                            </a:effectLst>
                          </a14:hiddenEffects>
                        </a:ext>
                      </a:extLst>
                    </p:spPr>
                  </p:pic>
                </p:oleObj>
              </mc:Fallback>
            </mc:AlternateContent>
          </a:graphicData>
        </a:graphic>
      </p:graphicFrame>
      <p:sp>
        <p:nvSpPr>
          <p:cNvPr id="4116" name="Text Box 5">
            <a:extLst>
              <a:ext uri="{FF2B5EF4-FFF2-40B4-BE49-F238E27FC236}">
                <a16:creationId xmlns:a16="http://schemas.microsoft.com/office/drawing/2014/main" id="{8C9BBBD0-84A0-450F-BA3C-E8454F49D932}"/>
              </a:ext>
            </a:extLst>
          </p:cNvPr>
          <p:cNvSpPr txBox="1">
            <a:spLocks noChangeArrowheads="1"/>
          </p:cNvSpPr>
          <p:nvPr/>
        </p:nvSpPr>
        <p:spPr bwMode="auto">
          <a:xfrm>
            <a:off x="323850" y="7734300"/>
            <a:ext cx="97155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6" tIns="45713" rIns="91426" bIns="45713">
            <a:spAutoFit/>
          </a:bodyPr>
          <a:lstStyle>
            <a:lvl1pPr defTabSz="2193925" eaLnBrk="0" hangingPunct="0">
              <a:defRPr sz="10600">
                <a:solidFill>
                  <a:schemeClr val="tx2"/>
                </a:solidFill>
                <a:latin typeface="Arial" panose="020B0604020202020204" pitchFamily="34" charset="0"/>
                <a:ea typeface="MS PGothic" panose="020B0600070205080204" pitchFamily="34" charset="-128"/>
              </a:defRPr>
            </a:lvl1pPr>
            <a:lvl2pPr marL="742950" indent="-285750" defTabSz="2193925" eaLnBrk="0" hangingPunct="0">
              <a:defRPr sz="10600">
                <a:solidFill>
                  <a:schemeClr val="tx2"/>
                </a:solidFill>
                <a:latin typeface="Arial" panose="020B0604020202020204" pitchFamily="34" charset="0"/>
                <a:ea typeface="MS PGothic" panose="020B0600070205080204" pitchFamily="34" charset="-128"/>
              </a:defRPr>
            </a:lvl2pPr>
            <a:lvl3pPr marL="1143000" indent="-228600" defTabSz="2193925" eaLnBrk="0" hangingPunct="0">
              <a:defRPr sz="10600">
                <a:solidFill>
                  <a:schemeClr val="tx2"/>
                </a:solidFill>
                <a:latin typeface="Arial" panose="020B0604020202020204" pitchFamily="34" charset="0"/>
                <a:ea typeface="MS PGothic" panose="020B0600070205080204" pitchFamily="34" charset="-128"/>
              </a:defRPr>
            </a:lvl3pPr>
            <a:lvl4pPr marL="1600200" indent="-228600" defTabSz="2193925" eaLnBrk="0" hangingPunct="0">
              <a:defRPr sz="10600">
                <a:solidFill>
                  <a:schemeClr val="tx2"/>
                </a:solidFill>
                <a:latin typeface="Arial" panose="020B0604020202020204" pitchFamily="34" charset="0"/>
                <a:ea typeface="MS PGothic" panose="020B0600070205080204" pitchFamily="34" charset="-128"/>
              </a:defRPr>
            </a:lvl4pPr>
            <a:lvl5pPr marL="2057400" indent="-228600" defTabSz="2193925" eaLnBrk="0" hangingPunct="0">
              <a:defRPr sz="10600">
                <a:solidFill>
                  <a:schemeClr val="tx2"/>
                </a:solidFill>
                <a:latin typeface="Arial" panose="020B0604020202020204" pitchFamily="34" charset="0"/>
                <a:ea typeface="MS PGothic" panose="020B0600070205080204" pitchFamily="34" charset="-128"/>
              </a:defRPr>
            </a:lvl5pPr>
            <a:lvl6pPr marL="2514600" indent="-228600" algn="ctr" defTabSz="2193925" eaLnBrk="0" fontAlgn="base" hangingPunct="0">
              <a:spcBef>
                <a:spcPct val="0"/>
              </a:spcBef>
              <a:spcAft>
                <a:spcPct val="0"/>
              </a:spcAft>
              <a:defRPr sz="10600">
                <a:solidFill>
                  <a:schemeClr val="tx2"/>
                </a:solidFill>
                <a:latin typeface="Arial" panose="020B0604020202020204" pitchFamily="34" charset="0"/>
                <a:ea typeface="MS PGothic" panose="020B0600070205080204" pitchFamily="34" charset="-128"/>
              </a:defRPr>
            </a:lvl6pPr>
            <a:lvl7pPr marL="2971800" indent="-228600" algn="ctr" defTabSz="2193925" eaLnBrk="0" fontAlgn="base" hangingPunct="0">
              <a:spcBef>
                <a:spcPct val="0"/>
              </a:spcBef>
              <a:spcAft>
                <a:spcPct val="0"/>
              </a:spcAft>
              <a:defRPr sz="10600">
                <a:solidFill>
                  <a:schemeClr val="tx2"/>
                </a:solidFill>
                <a:latin typeface="Arial" panose="020B0604020202020204" pitchFamily="34" charset="0"/>
                <a:ea typeface="MS PGothic" panose="020B0600070205080204" pitchFamily="34" charset="-128"/>
              </a:defRPr>
            </a:lvl7pPr>
            <a:lvl8pPr marL="3429000" indent="-228600" algn="ctr" defTabSz="2193925" eaLnBrk="0" fontAlgn="base" hangingPunct="0">
              <a:spcBef>
                <a:spcPct val="0"/>
              </a:spcBef>
              <a:spcAft>
                <a:spcPct val="0"/>
              </a:spcAft>
              <a:defRPr sz="10600">
                <a:solidFill>
                  <a:schemeClr val="tx2"/>
                </a:solidFill>
                <a:latin typeface="Arial" panose="020B0604020202020204" pitchFamily="34" charset="0"/>
                <a:ea typeface="MS PGothic" panose="020B0600070205080204" pitchFamily="34" charset="-128"/>
              </a:defRPr>
            </a:lvl8pPr>
            <a:lvl9pPr marL="3886200" indent="-228600" algn="ctr" defTabSz="2193925" eaLnBrk="0" fontAlgn="base" hangingPunct="0">
              <a:spcBef>
                <a:spcPct val="0"/>
              </a:spcBef>
              <a:spcAft>
                <a:spcPct val="0"/>
              </a:spcAft>
              <a:defRPr sz="10600">
                <a:solidFill>
                  <a:schemeClr val="tx2"/>
                </a:solidFill>
                <a:latin typeface="Arial" panose="020B0604020202020204" pitchFamily="34" charset="0"/>
                <a:ea typeface="MS PGothic" panose="020B0600070205080204" pitchFamily="34" charset="-128"/>
              </a:defRPr>
            </a:lvl9pPr>
          </a:lstStyle>
          <a:p>
            <a:pPr algn="l" eaLnBrk="1" hangingPunct="1">
              <a:spcBef>
                <a:spcPct val="50000"/>
              </a:spcBef>
            </a:pPr>
            <a:r>
              <a:rPr lang="en-US" altLang="en-US" sz="3600" b="1">
                <a:solidFill>
                  <a:srgbClr val="2163A1"/>
                </a:solidFill>
                <a:latin typeface="Times" panose="02020603050405020304" pitchFamily="18" charset="0"/>
              </a:rPr>
              <a:t>OBJECTIVES</a:t>
            </a:r>
          </a:p>
        </p:txBody>
      </p:sp>
      <p:cxnSp>
        <p:nvCxnSpPr>
          <p:cNvPr id="4117" name="Straight Connector 45">
            <a:extLst>
              <a:ext uri="{FF2B5EF4-FFF2-40B4-BE49-F238E27FC236}">
                <a16:creationId xmlns:a16="http://schemas.microsoft.com/office/drawing/2014/main" id="{AB531D79-D2FC-4227-ACA3-1EFB27CC61B8}"/>
              </a:ext>
            </a:extLst>
          </p:cNvPr>
          <p:cNvCxnSpPr>
            <a:cxnSpLocks noChangeShapeType="1"/>
          </p:cNvCxnSpPr>
          <p:nvPr/>
        </p:nvCxnSpPr>
        <p:spPr bwMode="auto">
          <a:xfrm>
            <a:off x="21050250" y="2933700"/>
            <a:ext cx="0" cy="10668000"/>
          </a:xfrm>
          <a:prstGeom prst="line">
            <a:avLst/>
          </a:prstGeom>
          <a:noFill/>
          <a:ln w="9525">
            <a:solidFill>
              <a:schemeClr val="bg2"/>
            </a:solidFill>
            <a:round/>
            <a:headEnd/>
            <a:tailEnd/>
          </a:ln>
          <a:extLst>
            <a:ext uri="{909E8E84-426E-40DD-AFC4-6F175D3DCCD1}">
              <a14:hiddenFill xmlns:a14="http://schemas.microsoft.com/office/drawing/2010/main">
                <a:noFill/>
              </a14:hiddenFill>
            </a:ext>
          </a:extLst>
        </p:spPr>
      </p:cxnSp>
      <p:cxnSp>
        <p:nvCxnSpPr>
          <p:cNvPr id="4118" name="Straight Connector 48">
            <a:extLst>
              <a:ext uri="{FF2B5EF4-FFF2-40B4-BE49-F238E27FC236}">
                <a16:creationId xmlns:a16="http://schemas.microsoft.com/office/drawing/2014/main" id="{D624C484-FB9D-48FB-A905-F52762AC71B3}"/>
              </a:ext>
            </a:extLst>
          </p:cNvPr>
          <p:cNvCxnSpPr>
            <a:cxnSpLocks noChangeShapeType="1"/>
          </p:cNvCxnSpPr>
          <p:nvPr/>
        </p:nvCxnSpPr>
        <p:spPr bwMode="auto">
          <a:xfrm>
            <a:off x="10687050" y="2933700"/>
            <a:ext cx="0" cy="10668000"/>
          </a:xfrm>
          <a:prstGeom prst="line">
            <a:avLst/>
          </a:prstGeom>
          <a:noFill/>
          <a:ln w="9525">
            <a:solidFill>
              <a:schemeClr val="bg2"/>
            </a:solidFill>
            <a:round/>
            <a:headEnd/>
            <a:tailEnd/>
          </a:ln>
          <a:extLst>
            <a:ext uri="{909E8E84-426E-40DD-AFC4-6F175D3DCCD1}">
              <a14:hiddenFill xmlns:a14="http://schemas.microsoft.com/office/drawing/2010/main">
                <a:noFill/>
              </a14:hiddenFill>
            </a:ext>
          </a:extLst>
        </p:spPr>
      </p:cxnSp>
      <p:sp>
        <p:nvSpPr>
          <p:cNvPr id="4119" name="Rectangle 10">
            <a:extLst>
              <a:ext uri="{FF2B5EF4-FFF2-40B4-BE49-F238E27FC236}">
                <a16:creationId xmlns:a16="http://schemas.microsoft.com/office/drawing/2014/main" id="{D996A746-8413-43AD-96D9-35A98EC1DE08}"/>
              </a:ext>
            </a:extLst>
          </p:cNvPr>
          <p:cNvSpPr>
            <a:spLocks noChangeArrowheads="1"/>
          </p:cNvSpPr>
          <p:nvPr/>
        </p:nvSpPr>
        <p:spPr bwMode="auto">
          <a:xfrm>
            <a:off x="21374100" y="14935200"/>
            <a:ext cx="9391650" cy="1866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6" tIns="45713" rIns="91426" bIns="45713"/>
          <a:lstStyle>
            <a:lvl1pPr marL="231775" indent="-231775" defTabSz="2193925" eaLnBrk="0" hangingPunct="0">
              <a:defRPr sz="10600">
                <a:solidFill>
                  <a:schemeClr val="tx2"/>
                </a:solidFill>
                <a:latin typeface="Arial" panose="020B0604020202020204" pitchFamily="34" charset="0"/>
                <a:ea typeface="MS PGothic" panose="020B0600070205080204" pitchFamily="34" charset="-128"/>
              </a:defRPr>
            </a:lvl1pPr>
            <a:lvl2pPr marL="742950" indent="-285750" defTabSz="2193925" eaLnBrk="0" hangingPunct="0">
              <a:defRPr sz="10600">
                <a:solidFill>
                  <a:schemeClr val="tx2"/>
                </a:solidFill>
                <a:latin typeface="Arial" panose="020B0604020202020204" pitchFamily="34" charset="0"/>
                <a:ea typeface="MS PGothic" panose="020B0600070205080204" pitchFamily="34" charset="-128"/>
              </a:defRPr>
            </a:lvl2pPr>
            <a:lvl3pPr marL="1143000" indent="-228600" defTabSz="2193925" eaLnBrk="0" hangingPunct="0">
              <a:defRPr sz="10600">
                <a:solidFill>
                  <a:schemeClr val="tx2"/>
                </a:solidFill>
                <a:latin typeface="Arial" panose="020B0604020202020204" pitchFamily="34" charset="0"/>
                <a:ea typeface="MS PGothic" panose="020B0600070205080204" pitchFamily="34" charset="-128"/>
              </a:defRPr>
            </a:lvl3pPr>
            <a:lvl4pPr marL="1600200" indent="-228600" defTabSz="2193925" eaLnBrk="0" hangingPunct="0">
              <a:defRPr sz="10600">
                <a:solidFill>
                  <a:schemeClr val="tx2"/>
                </a:solidFill>
                <a:latin typeface="Arial" panose="020B0604020202020204" pitchFamily="34" charset="0"/>
                <a:ea typeface="MS PGothic" panose="020B0600070205080204" pitchFamily="34" charset="-128"/>
              </a:defRPr>
            </a:lvl4pPr>
            <a:lvl5pPr marL="2057400" indent="-228600" defTabSz="2193925" eaLnBrk="0" hangingPunct="0">
              <a:defRPr sz="10600">
                <a:solidFill>
                  <a:schemeClr val="tx2"/>
                </a:solidFill>
                <a:latin typeface="Arial" panose="020B0604020202020204" pitchFamily="34" charset="0"/>
                <a:ea typeface="MS PGothic" panose="020B0600070205080204" pitchFamily="34" charset="-128"/>
              </a:defRPr>
            </a:lvl5pPr>
            <a:lvl6pPr marL="2514600" indent="-228600" algn="ctr" defTabSz="2193925" eaLnBrk="0" fontAlgn="base" hangingPunct="0">
              <a:spcBef>
                <a:spcPct val="0"/>
              </a:spcBef>
              <a:spcAft>
                <a:spcPct val="0"/>
              </a:spcAft>
              <a:defRPr sz="10600">
                <a:solidFill>
                  <a:schemeClr val="tx2"/>
                </a:solidFill>
                <a:latin typeface="Arial" panose="020B0604020202020204" pitchFamily="34" charset="0"/>
                <a:ea typeface="MS PGothic" panose="020B0600070205080204" pitchFamily="34" charset="-128"/>
              </a:defRPr>
            </a:lvl6pPr>
            <a:lvl7pPr marL="2971800" indent="-228600" algn="ctr" defTabSz="2193925" eaLnBrk="0" fontAlgn="base" hangingPunct="0">
              <a:spcBef>
                <a:spcPct val="0"/>
              </a:spcBef>
              <a:spcAft>
                <a:spcPct val="0"/>
              </a:spcAft>
              <a:defRPr sz="10600">
                <a:solidFill>
                  <a:schemeClr val="tx2"/>
                </a:solidFill>
                <a:latin typeface="Arial" panose="020B0604020202020204" pitchFamily="34" charset="0"/>
                <a:ea typeface="MS PGothic" panose="020B0600070205080204" pitchFamily="34" charset="-128"/>
              </a:defRPr>
            </a:lvl7pPr>
            <a:lvl8pPr marL="3429000" indent="-228600" algn="ctr" defTabSz="2193925" eaLnBrk="0" fontAlgn="base" hangingPunct="0">
              <a:spcBef>
                <a:spcPct val="0"/>
              </a:spcBef>
              <a:spcAft>
                <a:spcPct val="0"/>
              </a:spcAft>
              <a:defRPr sz="10600">
                <a:solidFill>
                  <a:schemeClr val="tx2"/>
                </a:solidFill>
                <a:latin typeface="Arial" panose="020B0604020202020204" pitchFamily="34" charset="0"/>
                <a:ea typeface="MS PGothic" panose="020B0600070205080204" pitchFamily="34" charset="-128"/>
              </a:defRPr>
            </a:lvl8pPr>
            <a:lvl9pPr marL="3886200" indent="-228600" algn="ctr" defTabSz="2193925" eaLnBrk="0" fontAlgn="base" hangingPunct="0">
              <a:spcBef>
                <a:spcPct val="0"/>
              </a:spcBef>
              <a:spcAft>
                <a:spcPct val="0"/>
              </a:spcAft>
              <a:defRPr sz="10600">
                <a:solidFill>
                  <a:schemeClr val="tx2"/>
                </a:solidFill>
                <a:latin typeface="Arial" panose="020B0604020202020204" pitchFamily="34" charset="0"/>
                <a:ea typeface="MS PGothic" panose="020B0600070205080204" pitchFamily="34" charset="-128"/>
              </a:defRPr>
            </a:lvl9pPr>
          </a:lstStyle>
          <a:p>
            <a:pPr algn="l" eaLnBrk="1" hangingPunct="1">
              <a:spcBef>
                <a:spcPct val="20000"/>
              </a:spcBef>
              <a:buFontTx/>
              <a:buAutoNum type="arabicPeriod"/>
            </a:pPr>
            <a:r>
              <a:rPr lang="en-US" altLang="en-US" sz="1800">
                <a:solidFill>
                  <a:srgbClr val="000000"/>
                </a:solidFill>
              </a:rPr>
              <a:t>Journal Article, </a:t>
            </a:r>
            <a:r>
              <a:rPr lang="en-US" altLang="en-US" sz="1800" i="1">
                <a:solidFill>
                  <a:srgbClr val="000000"/>
                </a:solidFill>
              </a:rPr>
              <a:t>Name of Journal</a:t>
            </a:r>
            <a:endParaRPr lang="en-US" altLang="en-US" sz="1800">
              <a:solidFill>
                <a:srgbClr val="000000"/>
              </a:solidFill>
            </a:endParaRPr>
          </a:p>
          <a:p>
            <a:pPr algn="l" eaLnBrk="1" hangingPunct="1">
              <a:spcBef>
                <a:spcPct val="20000"/>
              </a:spcBef>
              <a:buFontTx/>
              <a:buAutoNum type="arabicPeriod"/>
            </a:pPr>
            <a:r>
              <a:rPr lang="en-US" altLang="en-US" sz="1800">
                <a:solidFill>
                  <a:srgbClr val="000000"/>
                </a:solidFill>
              </a:rPr>
              <a:t>Journal Article, </a:t>
            </a:r>
            <a:r>
              <a:rPr lang="en-US" altLang="en-US" sz="1800" i="1">
                <a:solidFill>
                  <a:srgbClr val="000000"/>
                </a:solidFill>
              </a:rPr>
              <a:t>Name of Journal</a:t>
            </a:r>
            <a:endParaRPr lang="en-US" altLang="en-US" sz="1800">
              <a:solidFill>
                <a:srgbClr val="000000"/>
              </a:solidFill>
            </a:endParaRPr>
          </a:p>
          <a:p>
            <a:pPr algn="l" eaLnBrk="1" hangingPunct="1">
              <a:spcBef>
                <a:spcPct val="20000"/>
              </a:spcBef>
              <a:buFontTx/>
              <a:buAutoNum type="arabicPeriod"/>
            </a:pPr>
            <a:r>
              <a:rPr lang="en-US" altLang="en-US" sz="1800">
                <a:solidFill>
                  <a:srgbClr val="000000"/>
                </a:solidFill>
              </a:rPr>
              <a:t>Journal Article, </a:t>
            </a:r>
            <a:r>
              <a:rPr lang="en-US" altLang="en-US" sz="1800" i="1">
                <a:solidFill>
                  <a:srgbClr val="000000"/>
                </a:solidFill>
              </a:rPr>
              <a:t>Name of Journal</a:t>
            </a:r>
            <a:endParaRPr lang="en-US" altLang="en-US" sz="1800">
              <a:solidFill>
                <a:srgbClr val="000000"/>
              </a:solidFill>
            </a:endParaRPr>
          </a:p>
          <a:p>
            <a:pPr algn="l" eaLnBrk="1" hangingPunct="1">
              <a:spcBef>
                <a:spcPct val="20000"/>
              </a:spcBef>
              <a:buFontTx/>
              <a:buAutoNum type="arabicPeriod"/>
            </a:pPr>
            <a:r>
              <a:rPr lang="en-US" altLang="en-US" sz="1800">
                <a:solidFill>
                  <a:srgbClr val="000000"/>
                </a:solidFill>
              </a:rPr>
              <a:t>Journal Article, </a:t>
            </a:r>
            <a:r>
              <a:rPr lang="en-US" altLang="en-US" sz="1800" i="1">
                <a:solidFill>
                  <a:srgbClr val="000000"/>
                </a:solidFill>
              </a:rPr>
              <a:t>Name of Journal</a:t>
            </a:r>
            <a:endParaRPr lang="en-US" altLang="en-US" sz="1800">
              <a:solidFill>
                <a:srgbClr val="000000"/>
              </a:solidFill>
            </a:endParaRPr>
          </a:p>
        </p:txBody>
      </p:sp>
      <p:sp>
        <p:nvSpPr>
          <p:cNvPr id="4120" name="Text Box 7">
            <a:extLst>
              <a:ext uri="{FF2B5EF4-FFF2-40B4-BE49-F238E27FC236}">
                <a16:creationId xmlns:a16="http://schemas.microsoft.com/office/drawing/2014/main" id="{F0BB0FF1-3F30-4408-AFB9-3264EE2ECE8B}"/>
              </a:ext>
            </a:extLst>
          </p:cNvPr>
          <p:cNvSpPr txBox="1">
            <a:spLocks noChangeArrowheads="1"/>
          </p:cNvSpPr>
          <p:nvPr/>
        </p:nvSpPr>
        <p:spPr bwMode="auto">
          <a:xfrm>
            <a:off x="323850" y="14135100"/>
            <a:ext cx="97155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6" tIns="45713" rIns="91426" bIns="45713">
            <a:spAutoFit/>
          </a:bodyPr>
          <a:lstStyle>
            <a:lvl1pPr defTabSz="2193925" eaLnBrk="0" hangingPunct="0">
              <a:defRPr sz="10600">
                <a:solidFill>
                  <a:schemeClr val="tx2"/>
                </a:solidFill>
                <a:latin typeface="Arial" panose="020B0604020202020204" pitchFamily="34" charset="0"/>
                <a:ea typeface="MS PGothic" panose="020B0600070205080204" pitchFamily="34" charset="-128"/>
              </a:defRPr>
            </a:lvl1pPr>
            <a:lvl2pPr marL="742950" indent="-285750" defTabSz="2193925" eaLnBrk="0" hangingPunct="0">
              <a:defRPr sz="10600">
                <a:solidFill>
                  <a:schemeClr val="tx2"/>
                </a:solidFill>
                <a:latin typeface="Arial" panose="020B0604020202020204" pitchFamily="34" charset="0"/>
                <a:ea typeface="MS PGothic" panose="020B0600070205080204" pitchFamily="34" charset="-128"/>
              </a:defRPr>
            </a:lvl2pPr>
            <a:lvl3pPr marL="1143000" indent="-228600" defTabSz="2193925" eaLnBrk="0" hangingPunct="0">
              <a:defRPr sz="10600">
                <a:solidFill>
                  <a:schemeClr val="tx2"/>
                </a:solidFill>
                <a:latin typeface="Arial" panose="020B0604020202020204" pitchFamily="34" charset="0"/>
                <a:ea typeface="MS PGothic" panose="020B0600070205080204" pitchFamily="34" charset="-128"/>
              </a:defRPr>
            </a:lvl3pPr>
            <a:lvl4pPr marL="1600200" indent="-228600" defTabSz="2193925" eaLnBrk="0" hangingPunct="0">
              <a:defRPr sz="10600">
                <a:solidFill>
                  <a:schemeClr val="tx2"/>
                </a:solidFill>
                <a:latin typeface="Arial" panose="020B0604020202020204" pitchFamily="34" charset="0"/>
                <a:ea typeface="MS PGothic" panose="020B0600070205080204" pitchFamily="34" charset="-128"/>
              </a:defRPr>
            </a:lvl4pPr>
            <a:lvl5pPr marL="2057400" indent="-228600" defTabSz="2193925" eaLnBrk="0" hangingPunct="0">
              <a:defRPr sz="10600">
                <a:solidFill>
                  <a:schemeClr val="tx2"/>
                </a:solidFill>
                <a:latin typeface="Arial" panose="020B0604020202020204" pitchFamily="34" charset="0"/>
                <a:ea typeface="MS PGothic" panose="020B0600070205080204" pitchFamily="34" charset="-128"/>
              </a:defRPr>
            </a:lvl5pPr>
            <a:lvl6pPr marL="2514600" indent="-228600" algn="ctr" defTabSz="2193925" eaLnBrk="0" fontAlgn="base" hangingPunct="0">
              <a:spcBef>
                <a:spcPct val="0"/>
              </a:spcBef>
              <a:spcAft>
                <a:spcPct val="0"/>
              </a:spcAft>
              <a:defRPr sz="10600">
                <a:solidFill>
                  <a:schemeClr val="tx2"/>
                </a:solidFill>
                <a:latin typeface="Arial" panose="020B0604020202020204" pitchFamily="34" charset="0"/>
                <a:ea typeface="MS PGothic" panose="020B0600070205080204" pitchFamily="34" charset="-128"/>
              </a:defRPr>
            </a:lvl6pPr>
            <a:lvl7pPr marL="2971800" indent="-228600" algn="ctr" defTabSz="2193925" eaLnBrk="0" fontAlgn="base" hangingPunct="0">
              <a:spcBef>
                <a:spcPct val="0"/>
              </a:spcBef>
              <a:spcAft>
                <a:spcPct val="0"/>
              </a:spcAft>
              <a:defRPr sz="10600">
                <a:solidFill>
                  <a:schemeClr val="tx2"/>
                </a:solidFill>
                <a:latin typeface="Arial" panose="020B0604020202020204" pitchFamily="34" charset="0"/>
                <a:ea typeface="MS PGothic" panose="020B0600070205080204" pitchFamily="34" charset="-128"/>
              </a:defRPr>
            </a:lvl7pPr>
            <a:lvl8pPr marL="3429000" indent="-228600" algn="ctr" defTabSz="2193925" eaLnBrk="0" fontAlgn="base" hangingPunct="0">
              <a:spcBef>
                <a:spcPct val="0"/>
              </a:spcBef>
              <a:spcAft>
                <a:spcPct val="0"/>
              </a:spcAft>
              <a:defRPr sz="10600">
                <a:solidFill>
                  <a:schemeClr val="tx2"/>
                </a:solidFill>
                <a:latin typeface="Arial" panose="020B0604020202020204" pitchFamily="34" charset="0"/>
                <a:ea typeface="MS PGothic" panose="020B0600070205080204" pitchFamily="34" charset="-128"/>
              </a:defRPr>
            </a:lvl8pPr>
            <a:lvl9pPr marL="3886200" indent="-228600" algn="ctr" defTabSz="2193925" eaLnBrk="0" fontAlgn="base" hangingPunct="0">
              <a:spcBef>
                <a:spcPct val="0"/>
              </a:spcBef>
              <a:spcAft>
                <a:spcPct val="0"/>
              </a:spcAft>
              <a:defRPr sz="10600">
                <a:solidFill>
                  <a:schemeClr val="tx2"/>
                </a:solidFill>
                <a:latin typeface="Arial" panose="020B0604020202020204" pitchFamily="34" charset="0"/>
                <a:ea typeface="MS PGothic" panose="020B0600070205080204" pitchFamily="34" charset="-128"/>
              </a:defRPr>
            </a:lvl9pPr>
          </a:lstStyle>
          <a:p>
            <a:pPr algn="l" eaLnBrk="1" hangingPunct="1">
              <a:spcBef>
                <a:spcPct val="50000"/>
              </a:spcBef>
            </a:pPr>
            <a:r>
              <a:rPr lang="en-US" altLang="en-US" sz="3600" b="1">
                <a:solidFill>
                  <a:srgbClr val="25629A"/>
                </a:solidFill>
                <a:latin typeface="Times" panose="02020603050405020304" pitchFamily="18" charset="0"/>
              </a:rPr>
              <a:t>CONCLUSIONS</a:t>
            </a:r>
          </a:p>
        </p:txBody>
      </p:sp>
      <p:sp>
        <p:nvSpPr>
          <p:cNvPr id="4121" name="Text Box 7">
            <a:extLst>
              <a:ext uri="{FF2B5EF4-FFF2-40B4-BE49-F238E27FC236}">
                <a16:creationId xmlns:a16="http://schemas.microsoft.com/office/drawing/2014/main" id="{07E814D8-290C-4AB0-973E-B56AA1C60D9B}"/>
              </a:ext>
            </a:extLst>
          </p:cNvPr>
          <p:cNvSpPr txBox="1">
            <a:spLocks noChangeArrowheads="1"/>
          </p:cNvSpPr>
          <p:nvPr/>
        </p:nvSpPr>
        <p:spPr bwMode="auto">
          <a:xfrm>
            <a:off x="21374100" y="14135100"/>
            <a:ext cx="939165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6" tIns="45713" rIns="91426" bIns="45713">
            <a:spAutoFit/>
          </a:bodyPr>
          <a:lstStyle>
            <a:lvl1pPr defTabSz="2193925" eaLnBrk="0" hangingPunct="0">
              <a:defRPr sz="10600">
                <a:solidFill>
                  <a:schemeClr val="tx2"/>
                </a:solidFill>
                <a:latin typeface="Arial" panose="020B0604020202020204" pitchFamily="34" charset="0"/>
                <a:ea typeface="MS PGothic" panose="020B0600070205080204" pitchFamily="34" charset="-128"/>
              </a:defRPr>
            </a:lvl1pPr>
            <a:lvl2pPr marL="742950" indent="-285750" defTabSz="2193925" eaLnBrk="0" hangingPunct="0">
              <a:defRPr sz="10600">
                <a:solidFill>
                  <a:schemeClr val="tx2"/>
                </a:solidFill>
                <a:latin typeface="Arial" panose="020B0604020202020204" pitchFamily="34" charset="0"/>
                <a:ea typeface="MS PGothic" panose="020B0600070205080204" pitchFamily="34" charset="-128"/>
              </a:defRPr>
            </a:lvl2pPr>
            <a:lvl3pPr marL="1143000" indent="-228600" defTabSz="2193925" eaLnBrk="0" hangingPunct="0">
              <a:defRPr sz="10600">
                <a:solidFill>
                  <a:schemeClr val="tx2"/>
                </a:solidFill>
                <a:latin typeface="Arial" panose="020B0604020202020204" pitchFamily="34" charset="0"/>
                <a:ea typeface="MS PGothic" panose="020B0600070205080204" pitchFamily="34" charset="-128"/>
              </a:defRPr>
            </a:lvl3pPr>
            <a:lvl4pPr marL="1600200" indent="-228600" defTabSz="2193925" eaLnBrk="0" hangingPunct="0">
              <a:defRPr sz="10600">
                <a:solidFill>
                  <a:schemeClr val="tx2"/>
                </a:solidFill>
                <a:latin typeface="Arial" panose="020B0604020202020204" pitchFamily="34" charset="0"/>
                <a:ea typeface="MS PGothic" panose="020B0600070205080204" pitchFamily="34" charset="-128"/>
              </a:defRPr>
            </a:lvl4pPr>
            <a:lvl5pPr marL="2057400" indent="-228600" defTabSz="2193925" eaLnBrk="0" hangingPunct="0">
              <a:defRPr sz="10600">
                <a:solidFill>
                  <a:schemeClr val="tx2"/>
                </a:solidFill>
                <a:latin typeface="Arial" panose="020B0604020202020204" pitchFamily="34" charset="0"/>
                <a:ea typeface="MS PGothic" panose="020B0600070205080204" pitchFamily="34" charset="-128"/>
              </a:defRPr>
            </a:lvl5pPr>
            <a:lvl6pPr marL="2514600" indent="-228600" algn="ctr" defTabSz="2193925" eaLnBrk="0" fontAlgn="base" hangingPunct="0">
              <a:spcBef>
                <a:spcPct val="0"/>
              </a:spcBef>
              <a:spcAft>
                <a:spcPct val="0"/>
              </a:spcAft>
              <a:defRPr sz="10600">
                <a:solidFill>
                  <a:schemeClr val="tx2"/>
                </a:solidFill>
                <a:latin typeface="Arial" panose="020B0604020202020204" pitchFamily="34" charset="0"/>
                <a:ea typeface="MS PGothic" panose="020B0600070205080204" pitchFamily="34" charset="-128"/>
              </a:defRPr>
            </a:lvl6pPr>
            <a:lvl7pPr marL="2971800" indent="-228600" algn="ctr" defTabSz="2193925" eaLnBrk="0" fontAlgn="base" hangingPunct="0">
              <a:spcBef>
                <a:spcPct val="0"/>
              </a:spcBef>
              <a:spcAft>
                <a:spcPct val="0"/>
              </a:spcAft>
              <a:defRPr sz="10600">
                <a:solidFill>
                  <a:schemeClr val="tx2"/>
                </a:solidFill>
                <a:latin typeface="Arial" panose="020B0604020202020204" pitchFamily="34" charset="0"/>
                <a:ea typeface="MS PGothic" panose="020B0600070205080204" pitchFamily="34" charset="-128"/>
              </a:defRPr>
            </a:lvl7pPr>
            <a:lvl8pPr marL="3429000" indent="-228600" algn="ctr" defTabSz="2193925" eaLnBrk="0" fontAlgn="base" hangingPunct="0">
              <a:spcBef>
                <a:spcPct val="0"/>
              </a:spcBef>
              <a:spcAft>
                <a:spcPct val="0"/>
              </a:spcAft>
              <a:defRPr sz="10600">
                <a:solidFill>
                  <a:schemeClr val="tx2"/>
                </a:solidFill>
                <a:latin typeface="Arial" panose="020B0604020202020204" pitchFamily="34" charset="0"/>
                <a:ea typeface="MS PGothic" panose="020B0600070205080204" pitchFamily="34" charset="-128"/>
              </a:defRPr>
            </a:lvl8pPr>
            <a:lvl9pPr marL="3886200" indent="-228600" algn="ctr" defTabSz="2193925" eaLnBrk="0" fontAlgn="base" hangingPunct="0">
              <a:spcBef>
                <a:spcPct val="0"/>
              </a:spcBef>
              <a:spcAft>
                <a:spcPct val="0"/>
              </a:spcAft>
              <a:defRPr sz="10600">
                <a:solidFill>
                  <a:schemeClr val="tx2"/>
                </a:solidFill>
                <a:latin typeface="Arial" panose="020B0604020202020204" pitchFamily="34" charset="0"/>
                <a:ea typeface="MS PGothic" panose="020B0600070205080204" pitchFamily="34" charset="-128"/>
              </a:defRPr>
            </a:lvl9pPr>
          </a:lstStyle>
          <a:p>
            <a:pPr algn="l" eaLnBrk="1" hangingPunct="1">
              <a:spcBef>
                <a:spcPct val="50000"/>
              </a:spcBef>
            </a:pPr>
            <a:r>
              <a:rPr lang="en-US" altLang="en-US" sz="3600" b="1">
                <a:solidFill>
                  <a:srgbClr val="25629A"/>
                </a:solidFill>
                <a:latin typeface="Times" panose="02020603050405020304" pitchFamily="18" charset="0"/>
              </a:rPr>
              <a:t>REFERENCES</a:t>
            </a:r>
          </a:p>
        </p:txBody>
      </p:sp>
      <p:sp>
        <p:nvSpPr>
          <p:cNvPr id="4123" name="Text Box 25">
            <a:extLst>
              <a:ext uri="{FF2B5EF4-FFF2-40B4-BE49-F238E27FC236}">
                <a16:creationId xmlns:a16="http://schemas.microsoft.com/office/drawing/2014/main" id="{A66862CD-3347-42C5-B09A-CD1F72900C67}"/>
              </a:ext>
            </a:extLst>
          </p:cNvPr>
          <p:cNvSpPr txBox="1">
            <a:spLocks noChangeArrowheads="1"/>
          </p:cNvSpPr>
          <p:nvPr/>
        </p:nvSpPr>
        <p:spPr bwMode="auto">
          <a:xfrm>
            <a:off x="323850" y="14935200"/>
            <a:ext cx="9715500" cy="13843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1426" tIns="45713" rIns="91426" bIns="45713">
            <a:spAutoFit/>
          </a:bodyPr>
          <a:lstStyle>
            <a:lvl1pPr defTabSz="2193925" eaLnBrk="0" hangingPunct="0">
              <a:defRPr sz="10600">
                <a:solidFill>
                  <a:schemeClr val="tx2"/>
                </a:solidFill>
                <a:latin typeface="Arial" charset="0"/>
                <a:ea typeface="ＭＳ Ｐゴシック" charset="0"/>
                <a:cs typeface="ＭＳ Ｐゴシック" charset="0"/>
              </a:defRPr>
            </a:lvl1pPr>
            <a:lvl2pPr marL="742950" indent="-285750" defTabSz="2193925" eaLnBrk="0" hangingPunct="0">
              <a:defRPr sz="10600">
                <a:solidFill>
                  <a:schemeClr val="tx2"/>
                </a:solidFill>
                <a:latin typeface="Arial" charset="0"/>
                <a:ea typeface="ＭＳ Ｐゴシック" charset="0"/>
              </a:defRPr>
            </a:lvl2pPr>
            <a:lvl3pPr marL="1143000" indent="-228600" defTabSz="2193925" eaLnBrk="0" hangingPunct="0">
              <a:defRPr sz="10600">
                <a:solidFill>
                  <a:schemeClr val="tx2"/>
                </a:solidFill>
                <a:latin typeface="Arial" charset="0"/>
                <a:ea typeface="ＭＳ Ｐゴシック" charset="0"/>
              </a:defRPr>
            </a:lvl3pPr>
            <a:lvl4pPr marL="1600200" indent="-228600" defTabSz="2193925" eaLnBrk="0" hangingPunct="0">
              <a:defRPr sz="10600">
                <a:solidFill>
                  <a:schemeClr val="tx2"/>
                </a:solidFill>
                <a:latin typeface="Arial" charset="0"/>
                <a:ea typeface="ＭＳ Ｐゴシック" charset="0"/>
              </a:defRPr>
            </a:lvl4pPr>
            <a:lvl5pPr marL="2057400" indent="-228600" defTabSz="2193925" eaLnBrk="0" hangingPunct="0">
              <a:defRPr sz="10600">
                <a:solidFill>
                  <a:schemeClr val="tx2"/>
                </a:solidFill>
                <a:latin typeface="Arial" charset="0"/>
                <a:ea typeface="ＭＳ Ｐゴシック" charset="0"/>
              </a:defRPr>
            </a:lvl5pPr>
            <a:lvl6pPr marL="2514600" indent="-228600" algn="ctr" defTabSz="2193925" eaLnBrk="0" fontAlgn="base" hangingPunct="0">
              <a:spcBef>
                <a:spcPct val="0"/>
              </a:spcBef>
              <a:spcAft>
                <a:spcPct val="0"/>
              </a:spcAft>
              <a:defRPr sz="10600">
                <a:solidFill>
                  <a:schemeClr val="tx2"/>
                </a:solidFill>
                <a:latin typeface="Arial" charset="0"/>
                <a:ea typeface="ＭＳ Ｐゴシック" charset="0"/>
              </a:defRPr>
            </a:lvl6pPr>
            <a:lvl7pPr marL="2971800" indent="-228600" algn="ctr" defTabSz="2193925" eaLnBrk="0" fontAlgn="base" hangingPunct="0">
              <a:spcBef>
                <a:spcPct val="0"/>
              </a:spcBef>
              <a:spcAft>
                <a:spcPct val="0"/>
              </a:spcAft>
              <a:defRPr sz="10600">
                <a:solidFill>
                  <a:schemeClr val="tx2"/>
                </a:solidFill>
                <a:latin typeface="Arial" charset="0"/>
                <a:ea typeface="ＭＳ Ｐゴシック" charset="0"/>
              </a:defRPr>
            </a:lvl7pPr>
            <a:lvl8pPr marL="3429000" indent="-228600" algn="ctr" defTabSz="2193925" eaLnBrk="0" fontAlgn="base" hangingPunct="0">
              <a:spcBef>
                <a:spcPct val="0"/>
              </a:spcBef>
              <a:spcAft>
                <a:spcPct val="0"/>
              </a:spcAft>
              <a:defRPr sz="10600">
                <a:solidFill>
                  <a:schemeClr val="tx2"/>
                </a:solidFill>
                <a:latin typeface="Arial" charset="0"/>
                <a:ea typeface="ＭＳ Ｐゴシック" charset="0"/>
              </a:defRPr>
            </a:lvl8pPr>
            <a:lvl9pPr marL="3886200" indent="-228600" algn="ctr" defTabSz="2193925" eaLnBrk="0" fontAlgn="base" hangingPunct="0">
              <a:spcBef>
                <a:spcPct val="0"/>
              </a:spcBef>
              <a:spcAft>
                <a:spcPct val="0"/>
              </a:spcAft>
              <a:defRPr sz="10600">
                <a:solidFill>
                  <a:schemeClr val="tx2"/>
                </a:solidFill>
                <a:latin typeface="Arial" charset="0"/>
                <a:ea typeface="ＭＳ Ｐゴシック" charset="0"/>
              </a:defRPr>
            </a:lvl9pPr>
          </a:lstStyle>
          <a:p>
            <a:pPr algn="l" eaLnBrk="1" hangingPunct="1">
              <a:spcBef>
                <a:spcPct val="50000"/>
              </a:spcBef>
              <a:defRPr/>
            </a:pPr>
            <a:r>
              <a:rPr lang="en-US" sz="2400" dirty="0">
                <a:solidFill>
                  <a:schemeClr val="tx1">
                    <a:lumMod val="95000"/>
                    <a:lumOff val="5000"/>
                  </a:schemeClr>
                </a:solidFill>
              </a:rPr>
              <a:t>Copy and paste your text content here, adjusting the font size to fit.</a:t>
            </a:r>
          </a:p>
          <a:p>
            <a:pPr algn="l" eaLnBrk="1" hangingPunct="1">
              <a:spcBef>
                <a:spcPct val="50000"/>
              </a:spcBef>
              <a:defRPr/>
            </a:pPr>
            <a:endParaRPr lang="en-US" sz="2000" dirty="0">
              <a:solidFill>
                <a:schemeClr val="tx1">
                  <a:lumMod val="95000"/>
                  <a:lumOff val="5000"/>
                </a:schemeClr>
              </a:solidFill>
            </a:endParaRPr>
          </a:p>
          <a:p>
            <a:pPr algn="l" eaLnBrk="1" hangingPunct="1">
              <a:spcBef>
                <a:spcPct val="50000"/>
              </a:spcBef>
              <a:defRPr/>
            </a:pPr>
            <a:endParaRPr lang="en-US" sz="2000" dirty="0">
              <a:solidFill>
                <a:schemeClr val="tx1">
                  <a:lumMod val="95000"/>
                  <a:lumOff val="5000"/>
                </a:schemeClr>
              </a:solidFill>
            </a:endParaRPr>
          </a:p>
        </p:txBody>
      </p:sp>
      <p:sp>
        <p:nvSpPr>
          <p:cNvPr id="4124" name="Text Box 25">
            <a:extLst>
              <a:ext uri="{FF2B5EF4-FFF2-40B4-BE49-F238E27FC236}">
                <a16:creationId xmlns:a16="http://schemas.microsoft.com/office/drawing/2014/main" id="{F6F3BBDA-31E9-4624-8052-53670A4EA5DB}"/>
              </a:ext>
            </a:extLst>
          </p:cNvPr>
          <p:cNvSpPr txBox="1">
            <a:spLocks noChangeArrowheads="1"/>
          </p:cNvSpPr>
          <p:nvPr/>
        </p:nvSpPr>
        <p:spPr bwMode="auto">
          <a:xfrm>
            <a:off x="10687050" y="14935200"/>
            <a:ext cx="9715500" cy="13843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1426" tIns="45713" rIns="91426" bIns="45713">
            <a:spAutoFit/>
          </a:bodyPr>
          <a:lstStyle>
            <a:lvl1pPr defTabSz="2193925" eaLnBrk="0" hangingPunct="0">
              <a:defRPr sz="10600">
                <a:solidFill>
                  <a:schemeClr val="tx2"/>
                </a:solidFill>
                <a:latin typeface="Arial" charset="0"/>
                <a:ea typeface="ＭＳ Ｐゴシック" charset="0"/>
                <a:cs typeface="ＭＳ Ｐゴシック" charset="0"/>
              </a:defRPr>
            </a:lvl1pPr>
            <a:lvl2pPr marL="742950" indent="-285750" defTabSz="2193925" eaLnBrk="0" hangingPunct="0">
              <a:defRPr sz="10600">
                <a:solidFill>
                  <a:schemeClr val="tx2"/>
                </a:solidFill>
                <a:latin typeface="Arial" charset="0"/>
                <a:ea typeface="ＭＳ Ｐゴシック" charset="0"/>
              </a:defRPr>
            </a:lvl2pPr>
            <a:lvl3pPr marL="1143000" indent="-228600" defTabSz="2193925" eaLnBrk="0" hangingPunct="0">
              <a:defRPr sz="10600">
                <a:solidFill>
                  <a:schemeClr val="tx2"/>
                </a:solidFill>
                <a:latin typeface="Arial" charset="0"/>
                <a:ea typeface="ＭＳ Ｐゴシック" charset="0"/>
              </a:defRPr>
            </a:lvl3pPr>
            <a:lvl4pPr marL="1600200" indent="-228600" defTabSz="2193925" eaLnBrk="0" hangingPunct="0">
              <a:defRPr sz="10600">
                <a:solidFill>
                  <a:schemeClr val="tx2"/>
                </a:solidFill>
                <a:latin typeface="Arial" charset="0"/>
                <a:ea typeface="ＭＳ Ｐゴシック" charset="0"/>
              </a:defRPr>
            </a:lvl4pPr>
            <a:lvl5pPr marL="2057400" indent="-228600" defTabSz="2193925" eaLnBrk="0" hangingPunct="0">
              <a:defRPr sz="10600">
                <a:solidFill>
                  <a:schemeClr val="tx2"/>
                </a:solidFill>
                <a:latin typeface="Arial" charset="0"/>
                <a:ea typeface="ＭＳ Ｐゴシック" charset="0"/>
              </a:defRPr>
            </a:lvl5pPr>
            <a:lvl6pPr marL="2514600" indent="-228600" algn="ctr" defTabSz="2193925" eaLnBrk="0" fontAlgn="base" hangingPunct="0">
              <a:spcBef>
                <a:spcPct val="0"/>
              </a:spcBef>
              <a:spcAft>
                <a:spcPct val="0"/>
              </a:spcAft>
              <a:defRPr sz="10600">
                <a:solidFill>
                  <a:schemeClr val="tx2"/>
                </a:solidFill>
                <a:latin typeface="Arial" charset="0"/>
                <a:ea typeface="ＭＳ Ｐゴシック" charset="0"/>
              </a:defRPr>
            </a:lvl6pPr>
            <a:lvl7pPr marL="2971800" indent="-228600" algn="ctr" defTabSz="2193925" eaLnBrk="0" fontAlgn="base" hangingPunct="0">
              <a:spcBef>
                <a:spcPct val="0"/>
              </a:spcBef>
              <a:spcAft>
                <a:spcPct val="0"/>
              </a:spcAft>
              <a:defRPr sz="10600">
                <a:solidFill>
                  <a:schemeClr val="tx2"/>
                </a:solidFill>
                <a:latin typeface="Arial" charset="0"/>
                <a:ea typeface="ＭＳ Ｐゴシック" charset="0"/>
              </a:defRPr>
            </a:lvl7pPr>
            <a:lvl8pPr marL="3429000" indent="-228600" algn="ctr" defTabSz="2193925" eaLnBrk="0" fontAlgn="base" hangingPunct="0">
              <a:spcBef>
                <a:spcPct val="0"/>
              </a:spcBef>
              <a:spcAft>
                <a:spcPct val="0"/>
              </a:spcAft>
              <a:defRPr sz="10600">
                <a:solidFill>
                  <a:schemeClr val="tx2"/>
                </a:solidFill>
                <a:latin typeface="Arial" charset="0"/>
                <a:ea typeface="ＭＳ Ｐゴシック" charset="0"/>
              </a:defRPr>
            </a:lvl8pPr>
            <a:lvl9pPr marL="3886200" indent="-228600" algn="ctr" defTabSz="2193925" eaLnBrk="0" fontAlgn="base" hangingPunct="0">
              <a:spcBef>
                <a:spcPct val="0"/>
              </a:spcBef>
              <a:spcAft>
                <a:spcPct val="0"/>
              </a:spcAft>
              <a:defRPr sz="10600">
                <a:solidFill>
                  <a:schemeClr val="tx2"/>
                </a:solidFill>
                <a:latin typeface="Arial" charset="0"/>
                <a:ea typeface="ＭＳ Ｐゴシック" charset="0"/>
              </a:defRPr>
            </a:lvl9pPr>
          </a:lstStyle>
          <a:p>
            <a:pPr algn="l" eaLnBrk="1" hangingPunct="1">
              <a:spcBef>
                <a:spcPct val="50000"/>
              </a:spcBef>
              <a:defRPr/>
            </a:pPr>
            <a:r>
              <a:rPr lang="en-US" sz="2400">
                <a:solidFill>
                  <a:schemeClr val="tx1">
                    <a:lumMod val="95000"/>
                    <a:lumOff val="5000"/>
                  </a:schemeClr>
                </a:solidFill>
              </a:rPr>
              <a:t>Copy and paste your text content here, adjusting the font size to fit.</a:t>
            </a:r>
          </a:p>
          <a:p>
            <a:pPr algn="l" eaLnBrk="1" hangingPunct="1">
              <a:spcBef>
                <a:spcPct val="50000"/>
              </a:spcBef>
              <a:defRPr/>
            </a:pPr>
            <a:endParaRPr lang="en-US" sz="2000">
              <a:solidFill>
                <a:schemeClr val="tx1">
                  <a:lumMod val="95000"/>
                  <a:lumOff val="5000"/>
                </a:schemeClr>
              </a:solidFill>
            </a:endParaRPr>
          </a:p>
          <a:p>
            <a:pPr algn="l" eaLnBrk="1" hangingPunct="1">
              <a:spcBef>
                <a:spcPct val="50000"/>
              </a:spcBef>
              <a:defRPr/>
            </a:pPr>
            <a:endParaRPr lang="en-US" sz="2000">
              <a:solidFill>
                <a:schemeClr val="tx1">
                  <a:lumMod val="95000"/>
                  <a:lumOff val="5000"/>
                </a:schemeClr>
              </a:solidFill>
            </a:endParaRPr>
          </a:p>
        </p:txBody>
      </p:sp>
      <p:cxnSp>
        <p:nvCxnSpPr>
          <p:cNvPr id="2" name="Straight Connector 5">
            <a:extLst>
              <a:ext uri="{FF2B5EF4-FFF2-40B4-BE49-F238E27FC236}">
                <a16:creationId xmlns:a16="http://schemas.microsoft.com/office/drawing/2014/main" id="{5EABB63C-CD73-4C65-8DAF-22B07AB04F86}"/>
              </a:ext>
            </a:extLst>
          </p:cNvPr>
          <p:cNvCxnSpPr>
            <a:cxnSpLocks noChangeShapeType="1"/>
          </p:cNvCxnSpPr>
          <p:nvPr/>
        </p:nvCxnSpPr>
        <p:spPr bwMode="auto">
          <a:xfrm>
            <a:off x="21050250" y="14401800"/>
            <a:ext cx="0" cy="4000500"/>
          </a:xfrm>
          <a:prstGeom prst="line">
            <a:avLst/>
          </a:prstGeom>
          <a:noFill/>
          <a:ln w="9525">
            <a:solidFill>
              <a:srgbClr val="25629A"/>
            </a:solidFill>
            <a:round/>
            <a:headEnd/>
            <a:tailEnd/>
          </a:ln>
          <a:extLst>
            <a:ext uri="{909E8E84-426E-40DD-AFC4-6F175D3DCCD1}">
              <a14:hiddenFill xmlns:a14="http://schemas.microsoft.com/office/drawing/2010/main">
                <a:noFill/>
              </a14:hiddenFill>
            </a:ext>
          </a:extLst>
        </p:spPr>
      </p:cxnSp>
      <p:sp>
        <p:nvSpPr>
          <p:cNvPr id="64" name="Text Box 43">
            <a:extLst>
              <a:ext uri="{FF2B5EF4-FFF2-40B4-BE49-F238E27FC236}">
                <a16:creationId xmlns:a16="http://schemas.microsoft.com/office/drawing/2014/main" id="{9770F66E-D2D6-4292-9B68-7909D0EEE163}"/>
              </a:ext>
            </a:extLst>
          </p:cNvPr>
          <p:cNvSpPr txBox="1">
            <a:spLocks noChangeArrowheads="1"/>
          </p:cNvSpPr>
          <p:nvPr/>
        </p:nvSpPr>
        <p:spPr bwMode="auto">
          <a:xfrm>
            <a:off x="21374100" y="6851650"/>
            <a:ext cx="9391650" cy="4938713"/>
          </a:xfrm>
          <a:prstGeom prst="rect">
            <a:avLst/>
          </a:prstGeom>
          <a:solidFill>
            <a:schemeClr val="bg2">
              <a:lumMod val="20000"/>
              <a:lumOff val="80000"/>
            </a:schemeClr>
          </a:solidFill>
          <a:ln w="28575">
            <a:solidFill>
              <a:schemeClr val="bg2"/>
            </a:solidFill>
            <a:miter lim="800000"/>
            <a:headEnd/>
            <a:tailEnd/>
          </a:ln>
        </p:spPr>
        <p:txBody>
          <a:bodyPr lIns="91426" tIns="91440" rIns="91426" bIns="91440">
            <a:spAutoFit/>
          </a:bodyPr>
          <a:lstStyle>
            <a:lvl1pPr defTabSz="2193925" eaLnBrk="0" hangingPunct="0">
              <a:defRPr sz="10600">
                <a:solidFill>
                  <a:schemeClr val="tx2"/>
                </a:solidFill>
                <a:latin typeface="Arial" panose="020B0604020202020204" pitchFamily="34" charset="0"/>
                <a:ea typeface="MS PGothic" panose="020B0600070205080204" pitchFamily="34" charset="-128"/>
              </a:defRPr>
            </a:lvl1pPr>
            <a:lvl2pPr marL="742950" indent="-285750" defTabSz="2193925" eaLnBrk="0" hangingPunct="0">
              <a:defRPr sz="10600">
                <a:solidFill>
                  <a:schemeClr val="tx2"/>
                </a:solidFill>
                <a:latin typeface="Arial" panose="020B0604020202020204" pitchFamily="34" charset="0"/>
                <a:ea typeface="MS PGothic" panose="020B0600070205080204" pitchFamily="34" charset="-128"/>
              </a:defRPr>
            </a:lvl2pPr>
            <a:lvl3pPr marL="1143000" indent="-228600" defTabSz="2193925" eaLnBrk="0" hangingPunct="0">
              <a:defRPr sz="10600">
                <a:solidFill>
                  <a:schemeClr val="tx2"/>
                </a:solidFill>
                <a:latin typeface="Arial" panose="020B0604020202020204" pitchFamily="34" charset="0"/>
                <a:ea typeface="MS PGothic" panose="020B0600070205080204" pitchFamily="34" charset="-128"/>
              </a:defRPr>
            </a:lvl3pPr>
            <a:lvl4pPr marL="1600200" indent="-228600" defTabSz="2193925" eaLnBrk="0" hangingPunct="0">
              <a:defRPr sz="10600">
                <a:solidFill>
                  <a:schemeClr val="tx2"/>
                </a:solidFill>
                <a:latin typeface="Arial" panose="020B0604020202020204" pitchFamily="34" charset="0"/>
                <a:ea typeface="MS PGothic" panose="020B0600070205080204" pitchFamily="34" charset="-128"/>
              </a:defRPr>
            </a:lvl4pPr>
            <a:lvl5pPr marL="2057400" indent="-228600" defTabSz="2193925" eaLnBrk="0" hangingPunct="0">
              <a:defRPr sz="10600">
                <a:solidFill>
                  <a:schemeClr val="tx2"/>
                </a:solidFill>
                <a:latin typeface="Arial" panose="020B0604020202020204" pitchFamily="34" charset="0"/>
                <a:ea typeface="MS PGothic" panose="020B0600070205080204" pitchFamily="34" charset="-128"/>
              </a:defRPr>
            </a:lvl5pPr>
            <a:lvl6pPr marL="2514600" indent="-228600" algn="ctr" defTabSz="2193925" eaLnBrk="0" fontAlgn="base" hangingPunct="0">
              <a:spcBef>
                <a:spcPct val="0"/>
              </a:spcBef>
              <a:spcAft>
                <a:spcPct val="0"/>
              </a:spcAft>
              <a:defRPr sz="10600">
                <a:solidFill>
                  <a:schemeClr val="tx2"/>
                </a:solidFill>
                <a:latin typeface="Arial" panose="020B0604020202020204" pitchFamily="34" charset="0"/>
                <a:ea typeface="MS PGothic" panose="020B0600070205080204" pitchFamily="34" charset="-128"/>
              </a:defRPr>
            </a:lvl6pPr>
            <a:lvl7pPr marL="2971800" indent="-228600" algn="ctr" defTabSz="2193925" eaLnBrk="0" fontAlgn="base" hangingPunct="0">
              <a:spcBef>
                <a:spcPct val="0"/>
              </a:spcBef>
              <a:spcAft>
                <a:spcPct val="0"/>
              </a:spcAft>
              <a:defRPr sz="10600">
                <a:solidFill>
                  <a:schemeClr val="tx2"/>
                </a:solidFill>
                <a:latin typeface="Arial" panose="020B0604020202020204" pitchFamily="34" charset="0"/>
                <a:ea typeface="MS PGothic" panose="020B0600070205080204" pitchFamily="34" charset="-128"/>
              </a:defRPr>
            </a:lvl7pPr>
            <a:lvl8pPr marL="3429000" indent="-228600" algn="ctr" defTabSz="2193925" eaLnBrk="0" fontAlgn="base" hangingPunct="0">
              <a:spcBef>
                <a:spcPct val="0"/>
              </a:spcBef>
              <a:spcAft>
                <a:spcPct val="0"/>
              </a:spcAft>
              <a:defRPr sz="10600">
                <a:solidFill>
                  <a:schemeClr val="tx2"/>
                </a:solidFill>
                <a:latin typeface="Arial" panose="020B0604020202020204" pitchFamily="34" charset="0"/>
                <a:ea typeface="MS PGothic" panose="020B0600070205080204" pitchFamily="34" charset="-128"/>
              </a:defRPr>
            </a:lvl8pPr>
            <a:lvl9pPr marL="3886200" indent="-228600" algn="ctr" defTabSz="2193925" eaLnBrk="0" fontAlgn="base" hangingPunct="0">
              <a:spcBef>
                <a:spcPct val="0"/>
              </a:spcBef>
              <a:spcAft>
                <a:spcPct val="0"/>
              </a:spcAft>
              <a:defRPr sz="10600">
                <a:solidFill>
                  <a:schemeClr val="tx2"/>
                </a:solidFill>
                <a:latin typeface="Arial" panose="020B0604020202020204" pitchFamily="34" charset="0"/>
                <a:ea typeface="MS PGothic" panose="020B0600070205080204" pitchFamily="34" charset="-128"/>
              </a:defRPr>
            </a:lvl9pPr>
          </a:lstStyle>
          <a:p>
            <a:pPr eaLnBrk="1" hangingPunct="1">
              <a:spcBef>
                <a:spcPct val="50000"/>
              </a:spcBef>
            </a:pPr>
            <a:r>
              <a:rPr lang="en-US" altLang="en-US" sz="3000" b="1">
                <a:solidFill>
                  <a:srgbClr val="000000"/>
                </a:solidFill>
              </a:rPr>
              <a:t>Tips for inserting graphs or images</a:t>
            </a:r>
          </a:p>
          <a:p>
            <a:pPr algn="l" eaLnBrk="1" hangingPunct="1">
              <a:spcBef>
                <a:spcPct val="50000"/>
              </a:spcBef>
            </a:pPr>
            <a:r>
              <a:rPr lang="en-US" altLang="en-US" sz="1800" b="1">
                <a:solidFill>
                  <a:srgbClr val="C40E4F"/>
                </a:solidFill>
              </a:rPr>
              <a:t>Note:</a:t>
            </a:r>
            <a:r>
              <a:rPr lang="en-US" altLang="en-US" sz="1800">
                <a:solidFill>
                  <a:srgbClr val="C40E4F"/>
                </a:solidFill>
              </a:rPr>
              <a:t> Skip the following procedure if your graphs were created in PowerPoint®, Illustrator (eps file) or Excel.</a:t>
            </a:r>
          </a:p>
          <a:p>
            <a:pPr algn="l" eaLnBrk="1" hangingPunct="1">
              <a:spcBef>
                <a:spcPct val="50000"/>
              </a:spcBef>
            </a:pPr>
            <a:r>
              <a:rPr lang="en-US" altLang="en-US" sz="1800" b="1">
                <a:solidFill>
                  <a:schemeClr val="tx1"/>
                </a:solidFill>
              </a:rPr>
              <a:t>Image checking procedure:</a:t>
            </a:r>
            <a:r>
              <a:rPr lang="en-US" altLang="en-US" sz="1800">
                <a:solidFill>
                  <a:schemeClr val="tx1"/>
                </a:solidFill>
              </a:rPr>
              <a:t> After you insert the image (</a:t>
            </a:r>
            <a:r>
              <a:rPr lang="en-US" altLang="en-US" sz="1800" i="1">
                <a:solidFill>
                  <a:schemeClr val="tx1"/>
                </a:solidFill>
              </a:rPr>
              <a:t>72 dpi screen resolution</a:t>
            </a:r>
            <a:r>
              <a:rPr lang="en-US" altLang="en-US" sz="1800">
                <a:solidFill>
                  <a:schemeClr val="tx1"/>
                </a:solidFill>
              </a:rPr>
              <a:t>) and resize to fit, right click on it and select “</a:t>
            </a:r>
            <a:r>
              <a:rPr lang="en-US" altLang="ja-JP" sz="1800" i="1">
                <a:solidFill>
                  <a:schemeClr val="tx1"/>
                </a:solidFill>
              </a:rPr>
              <a:t>Format Picture</a:t>
            </a:r>
            <a:r>
              <a:rPr lang="en-US" altLang="en-US" sz="1800">
                <a:solidFill>
                  <a:schemeClr val="tx1"/>
                </a:solidFill>
              </a:rPr>
              <a:t>”</a:t>
            </a:r>
            <a:r>
              <a:rPr lang="en-US" altLang="ja-JP" sz="1800">
                <a:solidFill>
                  <a:schemeClr val="tx1"/>
                </a:solidFill>
              </a:rPr>
              <a:t>.) When the pop-up window comes up, click on </a:t>
            </a:r>
            <a:r>
              <a:rPr lang="en-US" altLang="en-US" sz="1800">
                <a:solidFill>
                  <a:schemeClr val="tx1"/>
                </a:solidFill>
              </a:rPr>
              <a:t>“</a:t>
            </a:r>
            <a:r>
              <a:rPr lang="en-US" altLang="ja-JP" sz="1800" i="1">
                <a:solidFill>
                  <a:srgbClr val="000000"/>
                </a:solidFill>
              </a:rPr>
              <a:t>size</a:t>
            </a:r>
            <a:r>
              <a:rPr lang="en-US" altLang="en-US" sz="1800" i="1">
                <a:solidFill>
                  <a:srgbClr val="000000"/>
                </a:solidFill>
              </a:rPr>
              <a:t>”</a:t>
            </a:r>
            <a:r>
              <a:rPr lang="en-US" altLang="ja-JP" sz="1800">
                <a:solidFill>
                  <a:srgbClr val="000000"/>
                </a:solidFill>
              </a:rPr>
              <a:t> </a:t>
            </a:r>
            <a:r>
              <a:rPr lang="en-US" altLang="ja-JP" sz="1800">
                <a:solidFill>
                  <a:schemeClr val="tx1"/>
                </a:solidFill>
              </a:rPr>
              <a:t>and check the </a:t>
            </a:r>
            <a:r>
              <a:rPr lang="en-US" altLang="ja-JP" sz="1800">
                <a:solidFill>
                  <a:srgbClr val="000000"/>
                </a:solidFill>
              </a:rPr>
              <a:t>scale</a:t>
            </a:r>
            <a:r>
              <a:rPr lang="en-US" altLang="ja-JP" sz="1800">
                <a:solidFill>
                  <a:schemeClr val="tx1"/>
                </a:solidFill>
              </a:rPr>
              <a:t>. The image will print better if its width and height scale is </a:t>
            </a:r>
            <a:r>
              <a:rPr lang="en-US" altLang="ja-JP" sz="1800">
                <a:solidFill>
                  <a:srgbClr val="000000"/>
                </a:solidFill>
              </a:rPr>
              <a:t>at 25% or lower.</a:t>
            </a:r>
            <a:r>
              <a:rPr lang="en-US" altLang="ja-JP" sz="1800">
                <a:solidFill>
                  <a:schemeClr val="tx1"/>
                </a:solidFill>
              </a:rPr>
              <a:t> </a:t>
            </a:r>
          </a:p>
          <a:p>
            <a:pPr algn="l" eaLnBrk="1" hangingPunct="1">
              <a:spcBef>
                <a:spcPct val="50000"/>
              </a:spcBef>
            </a:pPr>
            <a:r>
              <a:rPr lang="en-US" altLang="en-US" sz="1800">
                <a:solidFill>
                  <a:schemeClr val="tx1"/>
                </a:solidFill>
              </a:rPr>
              <a:t>If the scale of the image is higher than 25%, try to replace it with a larger size (</a:t>
            </a:r>
            <a:r>
              <a:rPr lang="en-US" altLang="en-US" sz="1800" i="1">
                <a:solidFill>
                  <a:schemeClr val="tx1"/>
                </a:solidFill>
              </a:rPr>
              <a:t>more dpi, e.g. 300dpi</a:t>
            </a:r>
            <a:r>
              <a:rPr lang="en-US" altLang="en-US" sz="1800">
                <a:solidFill>
                  <a:schemeClr val="tx1"/>
                </a:solidFill>
              </a:rPr>
              <a:t>) image if possible. (</a:t>
            </a:r>
            <a:r>
              <a:rPr lang="en-US" altLang="en-US" sz="1800" b="1">
                <a:solidFill>
                  <a:schemeClr val="tx1"/>
                </a:solidFill>
              </a:rPr>
              <a:t>Note</a:t>
            </a:r>
            <a:r>
              <a:rPr lang="en-US" altLang="en-US" sz="1800">
                <a:solidFill>
                  <a:schemeClr val="tx1"/>
                </a:solidFill>
              </a:rPr>
              <a:t>: This should not be done by manually stretching the image to a larger size as that will make the image print poorly.)</a:t>
            </a:r>
          </a:p>
          <a:p>
            <a:pPr algn="l" eaLnBrk="1" hangingPunct="1">
              <a:spcBef>
                <a:spcPct val="50000"/>
              </a:spcBef>
            </a:pPr>
            <a:r>
              <a:rPr lang="en-US" altLang="en-US" sz="1800">
                <a:solidFill>
                  <a:schemeClr val="tx1"/>
                </a:solidFill>
              </a:rPr>
              <a:t>If the resolution of the image is 300 dpi or higher (400 or 600 dpi), then check to make sure its scale is not higher than 100%.</a:t>
            </a:r>
          </a:p>
          <a:p>
            <a:pPr algn="l" eaLnBrk="1" hangingPunct="1">
              <a:spcBef>
                <a:spcPct val="50000"/>
              </a:spcBef>
            </a:pPr>
            <a:r>
              <a:rPr lang="en-US" altLang="en-US" sz="1800" b="1">
                <a:solidFill>
                  <a:schemeClr val="tx1"/>
                </a:solidFill>
              </a:rPr>
              <a:t>To resize an image</a:t>
            </a:r>
            <a:r>
              <a:rPr lang="en-US" altLang="en-US" sz="1800">
                <a:solidFill>
                  <a:schemeClr val="tx1"/>
                </a:solidFill>
              </a:rPr>
              <a:t> – Click on the image, hold the Shift key down and drag the bottom right corner to resize the image in proportion.</a:t>
            </a:r>
          </a:p>
        </p:txBody>
      </p:sp>
      <p:sp>
        <p:nvSpPr>
          <p:cNvPr id="65" name="Text Box 44">
            <a:extLst>
              <a:ext uri="{FF2B5EF4-FFF2-40B4-BE49-F238E27FC236}">
                <a16:creationId xmlns:a16="http://schemas.microsoft.com/office/drawing/2014/main" id="{70D3E475-5E39-4341-8395-AA8536F2D689}"/>
              </a:ext>
            </a:extLst>
          </p:cNvPr>
          <p:cNvSpPr txBox="1">
            <a:spLocks noChangeArrowheads="1"/>
          </p:cNvSpPr>
          <p:nvPr/>
        </p:nvSpPr>
        <p:spPr bwMode="auto">
          <a:xfrm>
            <a:off x="323850" y="11201400"/>
            <a:ext cx="10039350" cy="2032000"/>
          </a:xfrm>
          <a:prstGeom prst="rect">
            <a:avLst/>
          </a:prstGeom>
          <a:solidFill>
            <a:schemeClr val="bg2">
              <a:lumMod val="20000"/>
              <a:lumOff val="80000"/>
            </a:schemeClr>
          </a:solidFill>
          <a:ln w="28575">
            <a:solidFill>
              <a:schemeClr val="bg2"/>
            </a:solidFill>
            <a:miter lim="800000"/>
            <a:headEnd/>
            <a:tailEnd/>
          </a:ln>
        </p:spPr>
        <p:txBody>
          <a:bodyPr tIns="91440" bIns="91440">
            <a:spAutoFit/>
          </a:bodyPr>
          <a:lstStyle>
            <a:lvl1pPr defTabSz="2193925" eaLnBrk="0" hangingPunct="0">
              <a:defRPr sz="10600">
                <a:solidFill>
                  <a:schemeClr val="tx2"/>
                </a:solidFill>
                <a:latin typeface="Arial" panose="020B0604020202020204" pitchFamily="34" charset="0"/>
                <a:ea typeface="MS PGothic" panose="020B0600070205080204" pitchFamily="34" charset="-128"/>
              </a:defRPr>
            </a:lvl1pPr>
            <a:lvl2pPr marL="742950" indent="-285750" defTabSz="2193925" eaLnBrk="0" hangingPunct="0">
              <a:defRPr sz="10600">
                <a:solidFill>
                  <a:schemeClr val="tx2"/>
                </a:solidFill>
                <a:latin typeface="Arial" panose="020B0604020202020204" pitchFamily="34" charset="0"/>
                <a:ea typeface="MS PGothic" panose="020B0600070205080204" pitchFamily="34" charset="-128"/>
              </a:defRPr>
            </a:lvl2pPr>
            <a:lvl3pPr marL="1143000" indent="-228600" defTabSz="2193925" eaLnBrk="0" hangingPunct="0">
              <a:defRPr sz="10600">
                <a:solidFill>
                  <a:schemeClr val="tx2"/>
                </a:solidFill>
                <a:latin typeface="Arial" panose="020B0604020202020204" pitchFamily="34" charset="0"/>
                <a:ea typeface="MS PGothic" panose="020B0600070205080204" pitchFamily="34" charset="-128"/>
              </a:defRPr>
            </a:lvl3pPr>
            <a:lvl4pPr marL="1600200" indent="-228600" defTabSz="2193925" eaLnBrk="0" hangingPunct="0">
              <a:defRPr sz="10600">
                <a:solidFill>
                  <a:schemeClr val="tx2"/>
                </a:solidFill>
                <a:latin typeface="Arial" panose="020B0604020202020204" pitchFamily="34" charset="0"/>
                <a:ea typeface="MS PGothic" panose="020B0600070205080204" pitchFamily="34" charset="-128"/>
              </a:defRPr>
            </a:lvl4pPr>
            <a:lvl5pPr marL="2057400" indent="-228600" defTabSz="2193925" eaLnBrk="0" hangingPunct="0">
              <a:defRPr sz="10600">
                <a:solidFill>
                  <a:schemeClr val="tx2"/>
                </a:solidFill>
                <a:latin typeface="Arial" panose="020B0604020202020204" pitchFamily="34" charset="0"/>
                <a:ea typeface="MS PGothic" panose="020B0600070205080204" pitchFamily="34" charset="-128"/>
              </a:defRPr>
            </a:lvl5pPr>
            <a:lvl6pPr marL="2514600" indent="-228600" algn="ctr" defTabSz="2193925" eaLnBrk="0" fontAlgn="base" hangingPunct="0">
              <a:spcBef>
                <a:spcPct val="0"/>
              </a:spcBef>
              <a:spcAft>
                <a:spcPct val="0"/>
              </a:spcAft>
              <a:defRPr sz="10600">
                <a:solidFill>
                  <a:schemeClr val="tx2"/>
                </a:solidFill>
                <a:latin typeface="Arial" panose="020B0604020202020204" pitchFamily="34" charset="0"/>
                <a:ea typeface="MS PGothic" panose="020B0600070205080204" pitchFamily="34" charset="-128"/>
              </a:defRPr>
            </a:lvl6pPr>
            <a:lvl7pPr marL="2971800" indent="-228600" algn="ctr" defTabSz="2193925" eaLnBrk="0" fontAlgn="base" hangingPunct="0">
              <a:spcBef>
                <a:spcPct val="0"/>
              </a:spcBef>
              <a:spcAft>
                <a:spcPct val="0"/>
              </a:spcAft>
              <a:defRPr sz="10600">
                <a:solidFill>
                  <a:schemeClr val="tx2"/>
                </a:solidFill>
                <a:latin typeface="Arial" panose="020B0604020202020204" pitchFamily="34" charset="0"/>
                <a:ea typeface="MS PGothic" panose="020B0600070205080204" pitchFamily="34" charset="-128"/>
              </a:defRPr>
            </a:lvl7pPr>
            <a:lvl8pPr marL="3429000" indent="-228600" algn="ctr" defTabSz="2193925" eaLnBrk="0" fontAlgn="base" hangingPunct="0">
              <a:spcBef>
                <a:spcPct val="0"/>
              </a:spcBef>
              <a:spcAft>
                <a:spcPct val="0"/>
              </a:spcAft>
              <a:defRPr sz="10600">
                <a:solidFill>
                  <a:schemeClr val="tx2"/>
                </a:solidFill>
                <a:latin typeface="Arial" panose="020B0604020202020204" pitchFamily="34" charset="0"/>
                <a:ea typeface="MS PGothic" panose="020B0600070205080204" pitchFamily="34" charset="-128"/>
              </a:defRPr>
            </a:lvl8pPr>
            <a:lvl9pPr marL="3886200" indent="-228600" algn="ctr" defTabSz="2193925" eaLnBrk="0" fontAlgn="base" hangingPunct="0">
              <a:spcBef>
                <a:spcPct val="0"/>
              </a:spcBef>
              <a:spcAft>
                <a:spcPct val="0"/>
              </a:spcAft>
              <a:defRPr sz="10600">
                <a:solidFill>
                  <a:schemeClr val="tx2"/>
                </a:solidFill>
                <a:latin typeface="Arial" panose="020B0604020202020204" pitchFamily="34" charset="0"/>
                <a:ea typeface="MS PGothic" panose="020B0600070205080204" pitchFamily="34" charset="-128"/>
              </a:defRPr>
            </a:lvl9pPr>
          </a:lstStyle>
          <a:p>
            <a:pPr eaLnBrk="1" hangingPunct="1">
              <a:spcBef>
                <a:spcPct val="50000"/>
              </a:spcBef>
            </a:pPr>
            <a:r>
              <a:rPr lang="en-US" altLang="en-US" sz="3000" b="1">
                <a:solidFill>
                  <a:schemeClr val="tx1"/>
                </a:solidFill>
              </a:rPr>
              <a:t>Tips for Title/Headers Bar Color</a:t>
            </a:r>
          </a:p>
          <a:p>
            <a:pPr algn="l" eaLnBrk="1" hangingPunct="1">
              <a:spcBef>
                <a:spcPct val="50000"/>
              </a:spcBef>
            </a:pPr>
            <a:r>
              <a:rPr lang="en-US" altLang="en-US" sz="1800" b="1">
                <a:solidFill>
                  <a:schemeClr val="tx1"/>
                </a:solidFill>
              </a:rPr>
              <a:t>How to change the poster title and headers background color:</a:t>
            </a:r>
          </a:p>
          <a:p>
            <a:pPr algn="l" eaLnBrk="1" hangingPunct="1">
              <a:spcBef>
                <a:spcPct val="50000"/>
              </a:spcBef>
            </a:pPr>
            <a:r>
              <a:rPr lang="en-US" altLang="en-US" sz="1800">
                <a:solidFill>
                  <a:schemeClr val="tx1"/>
                </a:solidFill>
              </a:rPr>
              <a:t>Right click on the bar and select “</a:t>
            </a:r>
            <a:r>
              <a:rPr lang="en-US" altLang="ja-JP" sz="1800" i="1">
                <a:solidFill>
                  <a:schemeClr val="tx1"/>
                </a:solidFill>
              </a:rPr>
              <a:t>Format Shape</a:t>
            </a:r>
            <a:r>
              <a:rPr lang="en-US" altLang="en-US" sz="1800" i="1">
                <a:solidFill>
                  <a:schemeClr val="tx1"/>
                </a:solidFill>
              </a:rPr>
              <a:t>”</a:t>
            </a:r>
            <a:r>
              <a:rPr lang="en-US" altLang="ja-JP" sz="1800">
                <a:solidFill>
                  <a:schemeClr val="tx1"/>
                </a:solidFill>
              </a:rPr>
              <a:t>.) When the pop-up window comes up, select your color under </a:t>
            </a:r>
            <a:r>
              <a:rPr lang="ja-JP" altLang="en-US" sz="1800">
                <a:solidFill>
                  <a:schemeClr val="tx1"/>
                </a:solidFill>
              </a:rPr>
              <a:t>“</a:t>
            </a:r>
            <a:r>
              <a:rPr lang="en-US" altLang="ja-JP" sz="1800" i="1">
                <a:solidFill>
                  <a:schemeClr val="tx1"/>
                </a:solidFill>
              </a:rPr>
              <a:t>Fill</a:t>
            </a:r>
            <a:r>
              <a:rPr lang="ja-JP" altLang="en-US" sz="1800">
                <a:solidFill>
                  <a:schemeClr val="tx1"/>
                </a:solidFill>
              </a:rPr>
              <a:t>”</a:t>
            </a:r>
            <a:r>
              <a:rPr lang="en-US" altLang="ja-JP" sz="1800">
                <a:solidFill>
                  <a:schemeClr val="tx1"/>
                </a:solidFill>
              </a:rPr>
              <a:t> and then </a:t>
            </a:r>
            <a:r>
              <a:rPr lang="ja-JP" altLang="en-US" sz="1800">
                <a:solidFill>
                  <a:schemeClr val="tx1"/>
                </a:solidFill>
              </a:rPr>
              <a:t>“</a:t>
            </a:r>
            <a:r>
              <a:rPr lang="en-US" altLang="ja-JP" sz="1800" i="1">
                <a:solidFill>
                  <a:srgbClr val="000000"/>
                </a:solidFill>
              </a:rPr>
              <a:t>Color</a:t>
            </a:r>
            <a:r>
              <a:rPr lang="ja-JP" altLang="en-US" sz="1800">
                <a:solidFill>
                  <a:schemeClr val="tx1"/>
                </a:solidFill>
              </a:rPr>
              <a:t>”</a:t>
            </a:r>
            <a:r>
              <a:rPr lang="en-US" altLang="ja-JP" sz="1800">
                <a:solidFill>
                  <a:schemeClr val="tx1"/>
                </a:solidFill>
              </a:rPr>
              <a:t> menu. For more effects select Fill Effects under the Color option.</a:t>
            </a:r>
            <a:endParaRPr lang="en-US" altLang="en-US" sz="1800">
              <a:solidFill>
                <a:schemeClr val="tx1"/>
              </a:solidFill>
            </a:endParaRPr>
          </a:p>
        </p:txBody>
      </p:sp>
      <p:sp>
        <p:nvSpPr>
          <p:cNvPr id="66" name="Text Box 45">
            <a:extLst>
              <a:ext uri="{FF2B5EF4-FFF2-40B4-BE49-F238E27FC236}">
                <a16:creationId xmlns:a16="http://schemas.microsoft.com/office/drawing/2014/main" id="{A44191BA-1099-4A69-A8B4-89F6AEF16110}"/>
              </a:ext>
            </a:extLst>
          </p:cNvPr>
          <p:cNvSpPr txBox="1">
            <a:spLocks noChangeArrowheads="1"/>
          </p:cNvSpPr>
          <p:nvPr/>
        </p:nvSpPr>
        <p:spPr bwMode="auto">
          <a:xfrm>
            <a:off x="11010900" y="11652250"/>
            <a:ext cx="9715500" cy="1614488"/>
          </a:xfrm>
          <a:prstGeom prst="rect">
            <a:avLst/>
          </a:prstGeom>
          <a:solidFill>
            <a:schemeClr val="bg2">
              <a:lumMod val="20000"/>
              <a:lumOff val="80000"/>
            </a:schemeClr>
          </a:solidFill>
          <a:ln w="28575">
            <a:solidFill>
              <a:schemeClr val="bg2"/>
            </a:solidFill>
            <a:miter lim="800000"/>
            <a:headEnd/>
            <a:tailEnd/>
          </a:ln>
        </p:spPr>
        <p:txBody>
          <a:bodyPr tIns="91440" bIns="91440">
            <a:spAutoFit/>
          </a:bodyPr>
          <a:lstStyle>
            <a:lvl1pPr defTabSz="2193925" eaLnBrk="0" hangingPunct="0">
              <a:defRPr sz="10600">
                <a:solidFill>
                  <a:schemeClr val="tx2"/>
                </a:solidFill>
                <a:latin typeface="Arial" charset="0"/>
                <a:ea typeface="ＭＳ Ｐゴシック" charset="0"/>
                <a:cs typeface="ＭＳ Ｐゴシック" charset="0"/>
              </a:defRPr>
            </a:lvl1pPr>
            <a:lvl2pPr marL="742950" indent="-285750" defTabSz="2193925" eaLnBrk="0" hangingPunct="0">
              <a:defRPr sz="10600">
                <a:solidFill>
                  <a:schemeClr val="tx2"/>
                </a:solidFill>
                <a:latin typeface="Arial" charset="0"/>
                <a:ea typeface="ＭＳ Ｐゴシック" charset="0"/>
              </a:defRPr>
            </a:lvl2pPr>
            <a:lvl3pPr marL="1143000" indent="-228600" defTabSz="2193925" eaLnBrk="0" hangingPunct="0">
              <a:defRPr sz="10600">
                <a:solidFill>
                  <a:schemeClr val="tx2"/>
                </a:solidFill>
                <a:latin typeface="Arial" charset="0"/>
                <a:ea typeface="ＭＳ Ｐゴシック" charset="0"/>
              </a:defRPr>
            </a:lvl3pPr>
            <a:lvl4pPr marL="1600200" indent="-228600" defTabSz="2193925" eaLnBrk="0" hangingPunct="0">
              <a:defRPr sz="10600">
                <a:solidFill>
                  <a:schemeClr val="tx2"/>
                </a:solidFill>
                <a:latin typeface="Arial" charset="0"/>
                <a:ea typeface="ＭＳ Ｐゴシック" charset="0"/>
              </a:defRPr>
            </a:lvl4pPr>
            <a:lvl5pPr marL="2057400" indent="-228600" defTabSz="2193925" eaLnBrk="0" hangingPunct="0">
              <a:defRPr sz="10600">
                <a:solidFill>
                  <a:schemeClr val="tx2"/>
                </a:solidFill>
                <a:latin typeface="Arial" charset="0"/>
                <a:ea typeface="ＭＳ Ｐゴシック" charset="0"/>
              </a:defRPr>
            </a:lvl5pPr>
            <a:lvl6pPr marL="2514600" indent="-228600" algn="ctr" defTabSz="2193925" eaLnBrk="0" fontAlgn="base" hangingPunct="0">
              <a:spcBef>
                <a:spcPct val="0"/>
              </a:spcBef>
              <a:spcAft>
                <a:spcPct val="0"/>
              </a:spcAft>
              <a:defRPr sz="10600">
                <a:solidFill>
                  <a:schemeClr val="tx2"/>
                </a:solidFill>
                <a:latin typeface="Arial" charset="0"/>
                <a:ea typeface="ＭＳ Ｐゴシック" charset="0"/>
              </a:defRPr>
            </a:lvl6pPr>
            <a:lvl7pPr marL="2971800" indent="-228600" algn="ctr" defTabSz="2193925" eaLnBrk="0" fontAlgn="base" hangingPunct="0">
              <a:spcBef>
                <a:spcPct val="0"/>
              </a:spcBef>
              <a:spcAft>
                <a:spcPct val="0"/>
              </a:spcAft>
              <a:defRPr sz="10600">
                <a:solidFill>
                  <a:schemeClr val="tx2"/>
                </a:solidFill>
                <a:latin typeface="Arial" charset="0"/>
                <a:ea typeface="ＭＳ Ｐゴシック" charset="0"/>
              </a:defRPr>
            </a:lvl7pPr>
            <a:lvl8pPr marL="3429000" indent="-228600" algn="ctr" defTabSz="2193925" eaLnBrk="0" fontAlgn="base" hangingPunct="0">
              <a:spcBef>
                <a:spcPct val="0"/>
              </a:spcBef>
              <a:spcAft>
                <a:spcPct val="0"/>
              </a:spcAft>
              <a:defRPr sz="10600">
                <a:solidFill>
                  <a:schemeClr val="tx2"/>
                </a:solidFill>
                <a:latin typeface="Arial" charset="0"/>
                <a:ea typeface="ＭＳ Ｐゴシック" charset="0"/>
              </a:defRPr>
            </a:lvl8pPr>
            <a:lvl9pPr marL="3886200" indent="-228600" algn="ctr" defTabSz="2193925" eaLnBrk="0" fontAlgn="base" hangingPunct="0">
              <a:spcBef>
                <a:spcPct val="0"/>
              </a:spcBef>
              <a:spcAft>
                <a:spcPct val="0"/>
              </a:spcAft>
              <a:defRPr sz="10600">
                <a:solidFill>
                  <a:schemeClr val="tx2"/>
                </a:solidFill>
                <a:latin typeface="Arial" charset="0"/>
                <a:ea typeface="ＭＳ Ｐゴシック" charset="0"/>
              </a:defRPr>
            </a:lvl9pPr>
          </a:lstStyle>
          <a:p>
            <a:pPr eaLnBrk="1" hangingPunct="1">
              <a:spcBef>
                <a:spcPct val="50000"/>
              </a:spcBef>
              <a:defRPr/>
            </a:pPr>
            <a:r>
              <a:rPr lang="en-US" sz="3000" b="1" dirty="0">
                <a:solidFill>
                  <a:srgbClr val="000000"/>
                </a:solidFill>
              </a:rPr>
              <a:t>Tips for Excel Charts</a:t>
            </a:r>
          </a:p>
          <a:p>
            <a:pPr algn="l" eaLnBrk="1" hangingPunct="1">
              <a:spcBef>
                <a:spcPct val="50000"/>
              </a:spcBef>
              <a:defRPr/>
            </a:pPr>
            <a:r>
              <a:rPr lang="en-US" sz="1800" dirty="0">
                <a:solidFill>
                  <a:schemeClr val="tx1"/>
                </a:solidFill>
              </a:rPr>
              <a:t>Copy and paste your Excel chart. The chart can be stretched to fit as required. If you need to edits parts of the chart, we recommend you edit the original chart in Excel, then re-paste the new chart.</a:t>
            </a:r>
          </a:p>
        </p:txBody>
      </p:sp>
      <p:grpSp>
        <p:nvGrpSpPr>
          <p:cNvPr id="4128" name="Group 33">
            <a:extLst>
              <a:ext uri="{FF2B5EF4-FFF2-40B4-BE49-F238E27FC236}">
                <a16:creationId xmlns:a16="http://schemas.microsoft.com/office/drawing/2014/main" id="{8377BEB4-F35C-4096-A085-D0472F28C627}"/>
              </a:ext>
            </a:extLst>
          </p:cNvPr>
          <p:cNvGrpSpPr>
            <a:grpSpLocks/>
          </p:cNvGrpSpPr>
          <p:nvPr/>
        </p:nvGrpSpPr>
        <p:grpSpPr bwMode="auto">
          <a:xfrm>
            <a:off x="26974800" y="18288000"/>
            <a:ext cx="3867150" cy="685800"/>
            <a:chOff x="17830800" y="18356240"/>
            <a:chExt cx="3867504" cy="685800"/>
          </a:xfrm>
        </p:grpSpPr>
        <p:sp>
          <p:nvSpPr>
            <p:cNvPr id="4129" name="Rectangle 66">
              <a:extLst>
                <a:ext uri="{FF2B5EF4-FFF2-40B4-BE49-F238E27FC236}">
                  <a16:creationId xmlns:a16="http://schemas.microsoft.com/office/drawing/2014/main" id="{53BE03AE-C8A7-4C82-91F4-EE746383B13D}"/>
                </a:ext>
              </a:extLst>
            </p:cNvPr>
            <p:cNvSpPr>
              <a:spLocks noChangeArrowheads="1"/>
            </p:cNvSpPr>
            <p:nvPr/>
          </p:nvSpPr>
          <p:spPr bwMode="auto">
            <a:xfrm>
              <a:off x="17830800" y="18356240"/>
              <a:ext cx="1143000" cy="266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lIns="91426" tIns="45713" rIns="91426" bIns="45713" anchor="ctr"/>
            <a:lstStyle>
              <a:lvl1pPr eaLnBrk="0" hangingPunct="0">
                <a:defRPr sz="10600">
                  <a:solidFill>
                    <a:schemeClr val="tx2"/>
                  </a:solidFill>
                  <a:latin typeface="Arial" panose="020B0604020202020204" pitchFamily="34" charset="0"/>
                  <a:ea typeface="MS PGothic" panose="020B0600070205080204" pitchFamily="34" charset="-128"/>
                </a:defRPr>
              </a:lvl1pPr>
              <a:lvl2pPr marL="742950" indent="-285750" eaLnBrk="0" hangingPunct="0">
                <a:defRPr sz="10600">
                  <a:solidFill>
                    <a:schemeClr val="tx2"/>
                  </a:solidFill>
                  <a:latin typeface="Arial" panose="020B0604020202020204" pitchFamily="34" charset="0"/>
                  <a:ea typeface="MS PGothic" panose="020B0600070205080204" pitchFamily="34" charset="-128"/>
                </a:defRPr>
              </a:lvl2pPr>
              <a:lvl3pPr marL="1143000" indent="-228600" eaLnBrk="0" hangingPunct="0">
                <a:defRPr sz="10600">
                  <a:solidFill>
                    <a:schemeClr val="tx2"/>
                  </a:solidFill>
                  <a:latin typeface="Arial" panose="020B0604020202020204" pitchFamily="34" charset="0"/>
                  <a:ea typeface="MS PGothic" panose="020B0600070205080204" pitchFamily="34" charset="-128"/>
                </a:defRPr>
              </a:lvl3pPr>
              <a:lvl4pPr marL="1600200" indent="-228600" eaLnBrk="0" hangingPunct="0">
                <a:defRPr sz="10600">
                  <a:solidFill>
                    <a:schemeClr val="tx2"/>
                  </a:solidFill>
                  <a:latin typeface="Arial" panose="020B0604020202020204" pitchFamily="34" charset="0"/>
                  <a:ea typeface="MS PGothic" panose="020B0600070205080204" pitchFamily="34" charset="-128"/>
                </a:defRPr>
              </a:lvl4pPr>
              <a:lvl5pPr marL="2057400" indent="-228600" eaLnBrk="0" hangingPunct="0">
                <a:defRPr sz="10600">
                  <a:solidFill>
                    <a:schemeClr val="tx2"/>
                  </a:solidFill>
                  <a:latin typeface="Arial" panose="020B0604020202020204" pitchFamily="34" charset="0"/>
                  <a:ea typeface="MS PGothic" panose="020B0600070205080204" pitchFamily="34" charset="-128"/>
                </a:defRPr>
              </a:lvl5pPr>
              <a:lvl6pPr marL="2514600" indent="-228600" algn="ctr" eaLnBrk="0" fontAlgn="base" hangingPunct="0">
                <a:spcBef>
                  <a:spcPct val="0"/>
                </a:spcBef>
                <a:spcAft>
                  <a:spcPct val="0"/>
                </a:spcAft>
                <a:defRPr sz="10600">
                  <a:solidFill>
                    <a:schemeClr val="tx2"/>
                  </a:solidFill>
                  <a:latin typeface="Arial" panose="020B0604020202020204" pitchFamily="34" charset="0"/>
                  <a:ea typeface="MS PGothic" panose="020B0600070205080204" pitchFamily="34" charset="-128"/>
                </a:defRPr>
              </a:lvl6pPr>
              <a:lvl7pPr marL="2971800" indent="-228600" algn="ctr" eaLnBrk="0" fontAlgn="base" hangingPunct="0">
                <a:spcBef>
                  <a:spcPct val="0"/>
                </a:spcBef>
                <a:spcAft>
                  <a:spcPct val="0"/>
                </a:spcAft>
                <a:defRPr sz="10600">
                  <a:solidFill>
                    <a:schemeClr val="tx2"/>
                  </a:solidFill>
                  <a:latin typeface="Arial" panose="020B0604020202020204" pitchFamily="34" charset="0"/>
                  <a:ea typeface="MS PGothic" panose="020B0600070205080204" pitchFamily="34" charset="-128"/>
                </a:defRPr>
              </a:lvl7pPr>
              <a:lvl8pPr marL="3429000" indent="-228600" algn="ctr" eaLnBrk="0" fontAlgn="base" hangingPunct="0">
                <a:spcBef>
                  <a:spcPct val="0"/>
                </a:spcBef>
                <a:spcAft>
                  <a:spcPct val="0"/>
                </a:spcAft>
                <a:defRPr sz="10600">
                  <a:solidFill>
                    <a:schemeClr val="tx2"/>
                  </a:solidFill>
                  <a:latin typeface="Arial" panose="020B0604020202020204" pitchFamily="34" charset="0"/>
                  <a:ea typeface="MS PGothic" panose="020B0600070205080204" pitchFamily="34" charset="-128"/>
                </a:defRPr>
              </a:lvl8pPr>
              <a:lvl9pPr marL="3886200" indent="-228600" algn="ctr" eaLnBrk="0" fontAlgn="base" hangingPunct="0">
                <a:spcBef>
                  <a:spcPct val="0"/>
                </a:spcBef>
                <a:spcAft>
                  <a:spcPct val="0"/>
                </a:spcAft>
                <a:defRPr sz="10600">
                  <a:solidFill>
                    <a:schemeClr val="tx2"/>
                  </a:solidFill>
                  <a:latin typeface="Arial" panose="020B0604020202020204" pitchFamily="34" charset="0"/>
                  <a:ea typeface="MS PGothic" panose="020B0600070205080204" pitchFamily="34" charset="-128"/>
                </a:defRPr>
              </a:lvl9pPr>
            </a:lstStyle>
            <a:p>
              <a:pPr algn="r" eaLnBrk="1" hangingPunct="1"/>
              <a:r>
                <a:rPr lang="en-US" altLang="en-US" sz="1200" i="1">
                  <a:solidFill>
                    <a:srgbClr val="000000"/>
                  </a:solidFill>
                </a:rPr>
                <a:t>Printed by</a:t>
              </a:r>
            </a:p>
          </p:txBody>
        </p:sp>
        <p:pic>
          <p:nvPicPr>
            <p:cNvPr id="4130" name="Picture 35" descr="Call4Posters_newBlue.eps">
              <a:extLst>
                <a:ext uri="{FF2B5EF4-FFF2-40B4-BE49-F238E27FC236}">
                  <a16:creationId xmlns:a16="http://schemas.microsoft.com/office/drawing/2014/main" id="{0E0D06C5-37E9-4EFA-8066-86691962D55A}"/>
                </a:ext>
              </a:extLst>
            </p:cNvPr>
            <p:cNvPicPr>
              <a:picLocks noChangeAspect="1"/>
            </p:cNvPicPr>
            <p:nvPr/>
          </p:nvPicPr>
          <p:blipFill>
            <a:blip r:embed="rId8">
              <a:extLst>
                <a:ext uri="{28A0092B-C50C-407E-A947-70E740481C1C}">
                  <a14:useLocalDpi xmlns:a14="http://schemas.microsoft.com/office/drawing/2010/main" val="0"/>
                </a:ext>
              </a:extLst>
            </a:blip>
            <a:srcRect/>
            <a:stretch>
              <a:fillRect/>
            </a:stretch>
          </p:blipFill>
          <p:spPr bwMode="auto">
            <a:xfrm>
              <a:off x="18973800" y="18516600"/>
              <a:ext cx="2724504" cy="5254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2193925" rtl="0" eaLnBrk="1" fontAlgn="base" latinLnBrk="0" hangingPunct="1">
          <a:lnSpc>
            <a:spcPct val="100000"/>
          </a:lnSpc>
          <a:spcBef>
            <a:spcPct val="0"/>
          </a:spcBef>
          <a:spcAft>
            <a:spcPct val="0"/>
          </a:spcAft>
          <a:buClrTx/>
          <a:buSzTx/>
          <a:buFontTx/>
          <a:buNone/>
          <a:tabLst/>
          <a:defRPr kumimoji="0" lang="en-US" sz="10600" b="0" i="0" u="none" strike="noStrike" cap="none" normalizeH="0" baseline="0">
            <a:ln>
              <a:noFill/>
            </a:ln>
            <a:solidFill>
              <a:schemeClr val="tx2"/>
            </a:solidFill>
            <a:effectLst/>
            <a:latin typeface="Arial" pitchFamily="-65"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2193925" rtl="0" eaLnBrk="1" fontAlgn="base" latinLnBrk="0" hangingPunct="1">
          <a:lnSpc>
            <a:spcPct val="100000"/>
          </a:lnSpc>
          <a:spcBef>
            <a:spcPct val="0"/>
          </a:spcBef>
          <a:spcAft>
            <a:spcPct val="0"/>
          </a:spcAft>
          <a:buClrTx/>
          <a:buSzTx/>
          <a:buFontTx/>
          <a:buNone/>
          <a:tabLst/>
          <a:defRPr kumimoji="0" lang="en-US" sz="10600" b="0" i="0" u="none" strike="noStrike" cap="none" normalizeH="0" baseline="0">
            <a:ln>
              <a:noFill/>
            </a:ln>
            <a:solidFill>
              <a:schemeClr val="tx2"/>
            </a:solidFill>
            <a:effectLst/>
            <a:latin typeface="Arial" pitchFamily="-65"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1511</TotalTime>
  <Words>469</Words>
  <Application>Microsoft Office PowerPoint</Application>
  <PresentationFormat>Custom</PresentationFormat>
  <Paragraphs>37</Paragraphs>
  <Slides>1</Slides>
  <Notes>0</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2</vt:i4>
      </vt:variant>
      <vt:variant>
        <vt:lpstr>Slide Titles</vt:lpstr>
      </vt:variant>
      <vt:variant>
        <vt:i4>1</vt:i4>
      </vt:variant>
    </vt:vector>
  </HeadingPairs>
  <TitlesOfParts>
    <vt:vector size="7" baseType="lpstr">
      <vt:lpstr>Arial</vt:lpstr>
      <vt:lpstr>MS PGothic</vt:lpstr>
      <vt:lpstr>Times</vt:lpstr>
      <vt:lpstr>Default Design</vt:lpstr>
      <vt:lpstr>Microsoft Graph Chart</vt:lpstr>
      <vt:lpstr>Microsoft Excel Chart</vt:lpstr>
      <vt:lpstr>PowerPoint Presentation</vt:lpstr>
    </vt:vector>
  </TitlesOfParts>
  <Company>SciFor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Posters1st</dc:creator>
  <cp:lastModifiedBy>Drier, Diane</cp:lastModifiedBy>
  <cp:revision>225</cp:revision>
  <dcterms:created xsi:type="dcterms:W3CDTF">2003-12-17T18:44:28Z</dcterms:created>
  <dcterms:modified xsi:type="dcterms:W3CDTF">2019-07-30T17:58:32Z</dcterms:modified>
</cp:coreProperties>
</file>