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19202400" cy="19202400"/>
  <p:notesSz cx="6858000" cy="9034463"/>
  <p:defaultTextStyle>
    <a:defPPr>
      <a:defRPr lang="en-US"/>
    </a:defPPr>
    <a:lvl1pPr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1pPr>
    <a:lvl2pPr marL="4572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2pPr>
    <a:lvl3pPr marL="9144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3pPr>
    <a:lvl4pPr marL="13716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4pPr>
    <a:lvl5pPr marL="1828800" algn="ctr" rtl="0" fontAlgn="base">
      <a:spcBef>
        <a:spcPct val="0"/>
      </a:spcBef>
      <a:spcAft>
        <a:spcPct val="0"/>
      </a:spcAft>
      <a:defRPr sz="10600" kern="1200">
        <a:solidFill>
          <a:schemeClr val="tx2"/>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600" kern="1200">
        <a:solidFill>
          <a:schemeClr val="tx2"/>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6048">
          <p15:clr>
            <a:srgbClr val="A4A3A4"/>
          </p15:clr>
        </p15:guide>
        <p15:guide id="2" orient="horz" pos="11953">
          <p15:clr>
            <a:srgbClr val="A4A3A4"/>
          </p15:clr>
        </p15:guide>
        <p15:guide id="3" orient="horz" pos="2016">
          <p15:clr>
            <a:srgbClr val="A4A3A4"/>
          </p15:clr>
        </p15:guide>
        <p15:guide id="4" orient="horz" pos="144">
          <p15:clr>
            <a:srgbClr val="A4A3A4"/>
          </p15:clr>
        </p15:guide>
        <p15:guide id="5" orient="horz" pos="2736">
          <p15:clr>
            <a:srgbClr val="A4A3A4"/>
          </p15:clr>
        </p15:guide>
        <p15:guide id="6" orient="horz" pos="504">
          <p15:clr>
            <a:srgbClr val="A4A3A4"/>
          </p15:clr>
        </p15:guide>
        <p15:guide id="7" orient="horz" pos="6216">
          <p15:clr>
            <a:srgbClr val="A4A3A4"/>
          </p15:clr>
        </p15:guide>
        <p15:guide id="8" pos="6048">
          <p15:clr>
            <a:srgbClr val="A4A3A4"/>
          </p15:clr>
        </p15:guide>
        <p15:guide id="9" pos="3906">
          <p15:clr>
            <a:srgbClr val="A4A3A4"/>
          </p15:clr>
        </p15:guide>
        <p15:guide id="10" pos="11693">
          <p15:clr>
            <a:srgbClr val="A4A3A4"/>
          </p15:clr>
        </p15:guide>
        <p15:guide id="11" pos="7938">
          <p15:clr>
            <a:srgbClr val="A4A3A4"/>
          </p15:clr>
        </p15:guide>
        <p15:guide id="12" pos="126">
          <p15:clr>
            <a:srgbClr val="A4A3A4"/>
          </p15:clr>
        </p15:guide>
        <p15:guide id="13" pos="8190">
          <p15:clr>
            <a:srgbClr val="A4A3A4"/>
          </p15:clr>
        </p15:guide>
        <p15:guide id="14" pos="4158">
          <p15:clr>
            <a:srgbClr val="A4A3A4"/>
          </p15:clr>
        </p15:guide>
        <p15:guide id="15" pos="119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961D28"/>
    <a:srgbClr val="1A2D5D"/>
    <a:srgbClr val="1A2F5D"/>
    <a:srgbClr val="25629A"/>
    <a:srgbClr val="256299"/>
    <a:srgbClr val="A5A6A5"/>
    <a:srgbClr val="DDDEDD"/>
    <a:srgbClr val="CEC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466" y="90"/>
      </p:cViewPr>
      <p:guideLst>
        <p:guide orient="horz" pos="6048"/>
        <p:guide orient="horz" pos="11953"/>
        <p:guide orient="horz" pos="2016"/>
        <p:guide orient="horz" pos="144"/>
        <p:guide orient="horz" pos="2736"/>
        <p:guide orient="horz" pos="504"/>
        <p:guide orient="horz" pos="6216"/>
        <p:guide pos="6048"/>
        <p:guide pos="3906"/>
        <p:guide pos="11693"/>
        <p:guide pos="7938"/>
        <p:guide pos="126"/>
        <p:guide pos="8190"/>
        <p:guide pos="4158"/>
        <p:guide pos="1197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531A233-6A73-4A47-AA9E-F940CD21C65A}"/>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3" name="Rectangle 3">
            <a:extLst>
              <a:ext uri="{FF2B5EF4-FFF2-40B4-BE49-F238E27FC236}">
                <a16:creationId xmlns:a16="http://schemas.microsoft.com/office/drawing/2014/main" id="{D3038328-F5F4-480F-92E8-779DEB845916}"/>
              </a:ext>
            </a:extLst>
          </p:cNvPr>
          <p:cNvSpPr>
            <a:spLocks noGrp="1" noChangeArrowheads="1"/>
          </p:cNvSpPr>
          <p:nvPr>
            <p:ph type="dt" sz="quarter"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4" name="Rectangle 4">
            <a:extLst>
              <a:ext uri="{FF2B5EF4-FFF2-40B4-BE49-F238E27FC236}">
                <a16:creationId xmlns:a16="http://schemas.microsoft.com/office/drawing/2014/main" id="{0436E846-2EC7-4649-875D-7602518950AE}"/>
              </a:ext>
            </a:extLst>
          </p:cNvPr>
          <p:cNvSpPr>
            <a:spLocks noGrp="1" noChangeArrowheads="1"/>
          </p:cNvSpPr>
          <p:nvPr>
            <p:ph type="ftr" sz="quarter" idx="2"/>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5" name="Rectangle 5">
            <a:extLst>
              <a:ext uri="{FF2B5EF4-FFF2-40B4-BE49-F238E27FC236}">
                <a16:creationId xmlns:a16="http://schemas.microsoft.com/office/drawing/2014/main" id="{9F174E6D-643C-48F1-829F-1DE335BE2ED8}"/>
              </a:ext>
            </a:extLst>
          </p:cNvPr>
          <p:cNvSpPr>
            <a:spLocks noGrp="1" noChangeArrowheads="1"/>
          </p:cNvSpPr>
          <p:nvPr>
            <p:ph type="sldNum" sz="quarter" idx="3"/>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90037552-BE2A-42FD-9AB2-DF7EA7CC5017}"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F995D4A-F2EF-482A-9DB1-E78996559F98}"/>
              </a:ext>
            </a:extLst>
          </p:cNvPr>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699" name="Rectangle 3">
            <a:extLst>
              <a:ext uri="{FF2B5EF4-FFF2-40B4-BE49-F238E27FC236}">
                <a16:creationId xmlns:a16="http://schemas.microsoft.com/office/drawing/2014/main" id="{ED0D55C6-B6C1-4EE6-9DD6-4D98CA97AEBC}"/>
              </a:ext>
            </a:extLst>
          </p:cNvPr>
          <p:cNvSpPr>
            <a:spLocks noGrp="1" noChangeArrowheads="1"/>
          </p:cNvSpPr>
          <p:nvPr>
            <p:ph type="dt"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5F704639-32A1-4349-AC31-4155C7392103}"/>
              </a:ext>
            </a:extLst>
          </p:cNvPr>
          <p:cNvSpPr>
            <a:spLocks noRot="1" noChangeArrowheads="1" noTextEdit="1"/>
          </p:cNvSpPr>
          <p:nvPr>
            <p:ph type="sldImg" idx="2"/>
          </p:nvPr>
        </p:nvSpPr>
        <p:spPr bwMode="auto">
          <a:xfrm>
            <a:off x="1736725" y="677863"/>
            <a:ext cx="3386138" cy="33861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00088219-0EE3-41C2-B2EA-760C413A912B}"/>
              </a:ext>
            </a:extLst>
          </p:cNvPr>
          <p:cNvSpPr>
            <a:spLocks noGrp="1" noChangeArrowheads="1"/>
          </p:cNvSpPr>
          <p:nvPr>
            <p:ph type="body" sz="quarter" idx="3"/>
          </p:nvPr>
        </p:nvSpPr>
        <p:spPr bwMode="auto">
          <a:xfrm>
            <a:off x="685800" y="4291013"/>
            <a:ext cx="5486400" cy="4065587"/>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AFCF8F1F-375C-4AAC-AACF-3B58B167EB00}"/>
              </a:ext>
            </a:extLst>
          </p:cNvPr>
          <p:cNvSpPr>
            <a:spLocks noGrp="1" noChangeArrowheads="1"/>
          </p:cNvSpPr>
          <p:nvPr>
            <p:ph type="ftr" sz="quarter" idx="4"/>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l" defTabSz="896938">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703" name="Rectangle 7">
            <a:extLst>
              <a:ext uri="{FF2B5EF4-FFF2-40B4-BE49-F238E27FC236}">
                <a16:creationId xmlns:a16="http://schemas.microsoft.com/office/drawing/2014/main" id="{335ED278-91EC-4DC3-85F7-43D596920179}"/>
              </a:ext>
            </a:extLst>
          </p:cNvPr>
          <p:cNvSpPr>
            <a:spLocks noGrp="1" noChangeArrowheads="1"/>
          </p:cNvSpPr>
          <p:nvPr>
            <p:ph type="sldNum" sz="quarter" idx="5"/>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E1D65BE1-173F-4190-9FBA-3ADEDC827B5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460" y="5965563"/>
            <a:ext cx="16321484" cy="4115329"/>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2880916" y="10880992"/>
            <a:ext cx="13440569" cy="4908021"/>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63016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59844" y="768615"/>
            <a:ext cx="17282716" cy="3200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959844" y="4480190"/>
            <a:ext cx="17282716" cy="1267380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0471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922575" y="768616"/>
            <a:ext cx="4319984" cy="16385381"/>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959843" y="768616"/>
            <a:ext cx="12829381" cy="1638538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278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9844" y="768615"/>
            <a:ext cx="17282716" cy="3200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959844" y="4480190"/>
            <a:ext cx="17282716" cy="12673806"/>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762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6858" y="12338579"/>
            <a:ext cx="16321484" cy="3815292"/>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516858" y="8138055"/>
            <a:ext cx="16321484" cy="420052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8131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59844" y="768615"/>
            <a:ext cx="17282716" cy="3200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959844" y="4480190"/>
            <a:ext cx="8574682"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667875" y="4480190"/>
            <a:ext cx="8574683" cy="12673806"/>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742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9844" y="768615"/>
            <a:ext cx="17282716" cy="3200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959843" y="4298686"/>
            <a:ext cx="8484394"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59843" y="6089651"/>
            <a:ext cx="8484394"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753998" y="4298686"/>
            <a:ext cx="8488561" cy="1790964"/>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9753998" y="6089651"/>
            <a:ext cx="8488561" cy="11064346"/>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80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59844" y="768615"/>
            <a:ext cx="17282716" cy="3200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6927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77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9843" y="764912"/>
            <a:ext cx="6317456" cy="325411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7507883" y="764913"/>
            <a:ext cx="10734675" cy="1638908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9843" y="4019021"/>
            <a:ext cx="6317456" cy="131349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678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4361" y="13442422"/>
            <a:ext cx="11520884" cy="1585383"/>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764361" y="1715030"/>
            <a:ext cx="11520884" cy="11521811"/>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764361" y="15027804"/>
            <a:ext cx="11520884" cy="2253986"/>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262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a:extLst>
              <a:ext uri="{FF2B5EF4-FFF2-40B4-BE49-F238E27FC236}">
                <a16:creationId xmlns:a16="http://schemas.microsoft.com/office/drawing/2014/main" id="{25971ADE-384A-46C5-99D8-620081AD8BF5}"/>
              </a:ext>
            </a:extLst>
          </p:cNvPr>
          <p:cNvSpPr txBox="1">
            <a:spLocks noChangeArrowheads="1"/>
          </p:cNvSpPr>
          <p:nvPr userDrawn="1"/>
        </p:nvSpPr>
        <p:spPr bwMode="auto">
          <a:xfrm>
            <a:off x="6534150" y="3600450"/>
            <a:ext cx="6127750" cy="538163"/>
          </a:xfrm>
          <a:prstGeom prst="rect">
            <a:avLst/>
          </a:prstGeom>
          <a:noFill/>
          <a:ln w="9525">
            <a:noFill/>
            <a:miter lim="800000"/>
            <a:headEnd/>
            <a:tailEnd/>
          </a:ln>
          <a:effectLst/>
        </p:spPr>
        <p:txBody>
          <a:bodyPr lIns="91426" tIns="45713" rIns="91426" bIns="45713">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37931725" indent="-37474525" defTabSz="2193925" eaLnBrk="0" hangingPunct="0">
              <a:defRPr sz="10600">
                <a:solidFill>
                  <a:schemeClr val="tx2"/>
                </a:solidFill>
                <a:latin typeface="Arial" charset="0"/>
                <a:ea typeface="ＭＳ Ｐゴシック" charset="0"/>
              </a:defRPr>
            </a:lvl2pPr>
            <a:lvl3pPr eaLnBrk="0" hangingPunct="0">
              <a:defRPr sz="10600">
                <a:solidFill>
                  <a:schemeClr val="tx2"/>
                </a:solidFill>
                <a:latin typeface="Arial" charset="0"/>
                <a:ea typeface="ＭＳ Ｐゴシック" charset="0"/>
              </a:defRPr>
            </a:lvl3pPr>
            <a:lvl4pPr eaLnBrk="0" hangingPunct="0">
              <a:defRPr sz="10600">
                <a:solidFill>
                  <a:schemeClr val="tx2"/>
                </a:solidFill>
                <a:latin typeface="Arial" charset="0"/>
                <a:ea typeface="ＭＳ Ｐゴシック" charset="0"/>
              </a:defRPr>
            </a:lvl4pPr>
            <a:lvl5pPr eaLnBrk="0" hangingPunct="0">
              <a:defRPr sz="10600">
                <a:solidFill>
                  <a:schemeClr val="tx2"/>
                </a:solidFill>
                <a:latin typeface="Arial" charset="0"/>
                <a:ea typeface="ＭＳ Ｐゴシック" charset="0"/>
              </a:defRPr>
            </a:lvl5pPr>
            <a:lvl6pPr marL="457200" eaLnBrk="0" fontAlgn="base" hangingPunct="0">
              <a:spcBef>
                <a:spcPct val="0"/>
              </a:spcBef>
              <a:spcAft>
                <a:spcPct val="0"/>
              </a:spcAft>
              <a:defRPr sz="10600">
                <a:solidFill>
                  <a:schemeClr val="tx2"/>
                </a:solidFill>
                <a:latin typeface="Arial" charset="0"/>
                <a:ea typeface="ＭＳ Ｐゴシック" charset="0"/>
              </a:defRPr>
            </a:lvl6pPr>
            <a:lvl7pPr marL="914400" eaLnBrk="0" fontAlgn="base" hangingPunct="0">
              <a:spcBef>
                <a:spcPct val="0"/>
              </a:spcBef>
              <a:spcAft>
                <a:spcPct val="0"/>
              </a:spcAft>
              <a:defRPr sz="10600">
                <a:solidFill>
                  <a:schemeClr val="tx2"/>
                </a:solidFill>
                <a:latin typeface="Arial" charset="0"/>
                <a:ea typeface="ＭＳ Ｐゴシック" charset="0"/>
              </a:defRPr>
            </a:lvl7pPr>
            <a:lvl8pPr marL="1371600" eaLnBrk="0" fontAlgn="base" hangingPunct="0">
              <a:spcBef>
                <a:spcPct val="0"/>
              </a:spcBef>
              <a:spcAft>
                <a:spcPct val="0"/>
              </a:spcAft>
              <a:defRPr sz="10600">
                <a:solidFill>
                  <a:schemeClr val="tx2"/>
                </a:solidFill>
                <a:latin typeface="Arial" charset="0"/>
                <a:ea typeface="ＭＳ Ｐゴシック" charset="0"/>
              </a:defRPr>
            </a:lvl8pPr>
            <a:lvl9pPr marL="1828800"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endParaRPr lang="en-US" sz="29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6500" b="1">
          <a:solidFill>
            <a:schemeClr val="bg1"/>
          </a:solidFill>
          <a:latin typeface="+mj-lt"/>
          <a:ea typeface="MS PGothic" panose="020B0600070205080204" pitchFamily="34" charset="-128"/>
          <a:cs typeface="ＭＳ Ｐゴシック" charset="0"/>
        </a:defRPr>
      </a:lvl1pPr>
      <a:lvl2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2pPr>
      <a:lvl3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3pPr>
      <a:lvl4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4pPr>
      <a:lvl5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5pPr>
      <a:lvl6pPr marL="457200" algn="ctr" defTabSz="2193925" rtl="0" fontAlgn="base">
        <a:spcBef>
          <a:spcPct val="0"/>
        </a:spcBef>
        <a:spcAft>
          <a:spcPct val="0"/>
        </a:spcAft>
        <a:defRPr sz="6500" b="1">
          <a:solidFill>
            <a:schemeClr val="bg1"/>
          </a:solidFill>
          <a:latin typeface="Arial" pitchFamily="-65" charset="0"/>
        </a:defRPr>
      </a:lvl6pPr>
      <a:lvl7pPr marL="914400" algn="ctr" defTabSz="2193925" rtl="0" fontAlgn="base">
        <a:spcBef>
          <a:spcPct val="0"/>
        </a:spcBef>
        <a:spcAft>
          <a:spcPct val="0"/>
        </a:spcAft>
        <a:defRPr sz="6500" b="1">
          <a:solidFill>
            <a:schemeClr val="bg1"/>
          </a:solidFill>
          <a:latin typeface="Arial" pitchFamily="-65" charset="0"/>
        </a:defRPr>
      </a:lvl7pPr>
      <a:lvl8pPr marL="1371600" algn="ctr" defTabSz="2193925" rtl="0" fontAlgn="base">
        <a:spcBef>
          <a:spcPct val="0"/>
        </a:spcBef>
        <a:spcAft>
          <a:spcPct val="0"/>
        </a:spcAft>
        <a:defRPr sz="6500" b="1">
          <a:solidFill>
            <a:schemeClr val="bg1"/>
          </a:solidFill>
          <a:latin typeface="Arial" pitchFamily="-65" charset="0"/>
        </a:defRPr>
      </a:lvl8pPr>
      <a:lvl9pPr marL="1828800" algn="ctr" defTabSz="2193925" rtl="0" fontAlgn="base">
        <a:spcBef>
          <a:spcPct val="0"/>
        </a:spcBef>
        <a:spcAft>
          <a:spcPct val="0"/>
        </a:spcAft>
        <a:defRPr sz="6500" b="1">
          <a:solidFill>
            <a:schemeClr val="bg1"/>
          </a:solidFill>
          <a:latin typeface="Arial" pitchFamily="-65" charset="0"/>
        </a:defRPr>
      </a:lvl9pPr>
    </p:titleStyle>
    <p:bodyStyle>
      <a:lvl1pPr marL="822325" indent="-822325" algn="l" defTabSz="2193925" rtl="0" eaLnBrk="0" fontAlgn="base" hangingPunct="0">
        <a:spcBef>
          <a:spcPct val="20000"/>
        </a:spcBef>
        <a:spcAft>
          <a:spcPct val="0"/>
        </a:spcAft>
        <a:defRPr sz="1700">
          <a:solidFill>
            <a:schemeClr val="tx1"/>
          </a:solidFill>
          <a:latin typeface="+mn-lt"/>
          <a:ea typeface="MS PGothic" panose="020B0600070205080204" pitchFamily="34" charset="-128"/>
          <a:cs typeface="ＭＳ Ｐゴシック" charset="0"/>
        </a:defRPr>
      </a:lvl1pPr>
      <a:lvl2pPr marL="1782763" indent="-685800" algn="l" defTabSz="2193925" rtl="0" eaLnBrk="0" fontAlgn="base" hangingPunct="0">
        <a:spcBef>
          <a:spcPct val="20000"/>
        </a:spcBef>
        <a:spcAft>
          <a:spcPct val="0"/>
        </a:spcAft>
        <a:buChar char="–"/>
        <a:defRPr sz="3600">
          <a:solidFill>
            <a:schemeClr val="tx1"/>
          </a:solidFill>
          <a:latin typeface="+mn-lt"/>
          <a:ea typeface="MS PGothic" panose="020B0600070205080204" pitchFamily="34" charset="-128"/>
        </a:defRPr>
      </a:lvl2pPr>
      <a:lvl3pPr marL="2743200" indent="-549275" algn="l" defTabSz="2193925" rtl="0" eaLnBrk="0" fontAlgn="base" hangingPunct="0">
        <a:spcBef>
          <a:spcPct val="20000"/>
        </a:spcBef>
        <a:spcAft>
          <a:spcPct val="0"/>
        </a:spcAft>
        <a:buChar char="•"/>
        <a:defRPr sz="3100">
          <a:solidFill>
            <a:schemeClr val="tx1"/>
          </a:solidFill>
          <a:latin typeface="+mn-lt"/>
          <a:ea typeface="MS PGothic" panose="020B0600070205080204" pitchFamily="34" charset="-128"/>
        </a:defRPr>
      </a:lvl3pPr>
      <a:lvl4pPr marL="3840163"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4pPr>
      <a:lvl5pPr marL="4937125"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5pPr>
      <a:lvl6pPr marL="5394325" indent="-547688" algn="l" defTabSz="2193925" rtl="0" fontAlgn="base">
        <a:spcBef>
          <a:spcPct val="20000"/>
        </a:spcBef>
        <a:spcAft>
          <a:spcPct val="0"/>
        </a:spcAft>
        <a:buChar char="»"/>
        <a:defRPr sz="2400">
          <a:solidFill>
            <a:schemeClr val="tx1"/>
          </a:solidFill>
          <a:latin typeface="+mn-lt"/>
          <a:ea typeface="ＭＳ Ｐゴシック" pitchFamily="-65" charset="-128"/>
        </a:defRPr>
      </a:lvl6pPr>
      <a:lvl7pPr marL="5851525" indent="-547688" algn="l" defTabSz="2193925" rtl="0" fontAlgn="base">
        <a:spcBef>
          <a:spcPct val="20000"/>
        </a:spcBef>
        <a:spcAft>
          <a:spcPct val="0"/>
        </a:spcAft>
        <a:buChar char="»"/>
        <a:defRPr sz="2400">
          <a:solidFill>
            <a:schemeClr val="tx1"/>
          </a:solidFill>
          <a:latin typeface="+mn-lt"/>
          <a:ea typeface="ＭＳ Ｐゴシック" pitchFamily="-65" charset="-128"/>
        </a:defRPr>
      </a:lvl7pPr>
      <a:lvl8pPr marL="6308725" indent="-547688" algn="l" defTabSz="2193925" rtl="0" fontAlgn="base">
        <a:spcBef>
          <a:spcPct val="20000"/>
        </a:spcBef>
        <a:spcAft>
          <a:spcPct val="0"/>
        </a:spcAft>
        <a:buChar char="»"/>
        <a:defRPr sz="2400">
          <a:solidFill>
            <a:schemeClr val="tx1"/>
          </a:solidFill>
          <a:latin typeface="+mn-lt"/>
          <a:ea typeface="ＭＳ Ｐゴシック" pitchFamily="-65" charset="-128"/>
        </a:defRPr>
      </a:lvl8pPr>
      <a:lvl9pPr marL="6765925" indent="-547688" algn="l" defTabSz="2193925" rtl="0" fontAlgn="base">
        <a:spcBef>
          <a:spcPct val="20000"/>
        </a:spcBef>
        <a:spcAft>
          <a:spcPct val="0"/>
        </a:spcAft>
        <a:buChar char="»"/>
        <a:defRPr sz="24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36">
            <a:extLst>
              <a:ext uri="{FF2B5EF4-FFF2-40B4-BE49-F238E27FC236}">
                <a16:creationId xmlns:a16="http://schemas.microsoft.com/office/drawing/2014/main" id="{BF556711-5E5B-4DFA-9915-37B40477CD5B}"/>
              </a:ext>
            </a:extLst>
          </p:cNvPr>
          <p:cNvSpPr>
            <a:spLocks noChangeArrowheads="1"/>
          </p:cNvSpPr>
          <p:nvPr/>
        </p:nvSpPr>
        <p:spPr bwMode="auto">
          <a:xfrm>
            <a:off x="0" y="8534400"/>
            <a:ext cx="19202400" cy="6667500"/>
          </a:xfrm>
          <a:prstGeom prst="rect">
            <a:avLst/>
          </a:prstGeom>
          <a:solidFill>
            <a:schemeClr val="accent3">
              <a:lumMod val="95000"/>
            </a:schemeClr>
          </a:solidFill>
          <a:ln>
            <a:noFill/>
          </a:ln>
        </p:spPr>
        <p:txBody>
          <a:bodyPr/>
          <a:lstStyle/>
          <a:p>
            <a:pPr defTabSz="2193925">
              <a:defRPr/>
            </a:pPr>
            <a:endParaRPr lang="en-US">
              <a:solidFill>
                <a:srgbClr val="E3E6D6"/>
              </a:solidFill>
              <a:latin typeface="Arial" charset="0"/>
              <a:ea typeface="ＭＳ Ｐゴシック" charset="0"/>
              <a:cs typeface="ＭＳ Ｐゴシック" charset="0"/>
            </a:endParaRPr>
          </a:p>
        </p:txBody>
      </p:sp>
      <p:sp>
        <p:nvSpPr>
          <p:cNvPr id="4098" name="Rectangle 39">
            <a:extLst>
              <a:ext uri="{FF2B5EF4-FFF2-40B4-BE49-F238E27FC236}">
                <a16:creationId xmlns:a16="http://schemas.microsoft.com/office/drawing/2014/main" id="{CF306846-CE25-4585-89C6-232CE6CF571D}"/>
              </a:ext>
            </a:extLst>
          </p:cNvPr>
          <p:cNvSpPr>
            <a:spLocks noChangeArrowheads="1"/>
          </p:cNvSpPr>
          <p:nvPr/>
        </p:nvSpPr>
        <p:spPr bwMode="auto">
          <a:xfrm>
            <a:off x="0" y="15201900"/>
            <a:ext cx="19202400" cy="4000500"/>
          </a:xfrm>
          <a:prstGeom prst="rect">
            <a:avLst/>
          </a:prstGeom>
          <a:solidFill>
            <a:schemeClr val="accent3">
              <a:lumMod val="85000"/>
            </a:schemeClr>
          </a:solidFill>
          <a:ln>
            <a:noFill/>
          </a:ln>
        </p:spPr>
        <p:txBody>
          <a:bodyPr/>
          <a:lstStyle/>
          <a:p>
            <a:pPr defTabSz="2193925">
              <a:defRPr/>
            </a:pPr>
            <a:endParaRPr lang="en-US">
              <a:solidFill>
                <a:srgbClr val="474746"/>
              </a:solidFill>
              <a:latin typeface="Arial" charset="0"/>
              <a:ea typeface="ＭＳ Ｐゴシック" charset="0"/>
              <a:cs typeface="ＭＳ Ｐゴシック" charset="0"/>
            </a:endParaRPr>
          </a:p>
        </p:txBody>
      </p:sp>
      <p:sp>
        <p:nvSpPr>
          <p:cNvPr id="4099" name="Rectangle 1">
            <a:extLst>
              <a:ext uri="{FF2B5EF4-FFF2-40B4-BE49-F238E27FC236}">
                <a16:creationId xmlns:a16="http://schemas.microsoft.com/office/drawing/2014/main" id="{37CCFC63-B484-474E-9444-6037F96F5C54}"/>
              </a:ext>
            </a:extLst>
          </p:cNvPr>
          <p:cNvSpPr>
            <a:spLocks noChangeArrowheads="1"/>
          </p:cNvSpPr>
          <p:nvPr/>
        </p:nvSpPr>
        <p:spPr bwMode="auto">
          <a:xfrm>
            <a:off x="0" y="0"/>
            <a:ext cx="19202400" cy="2667000"/>
          </a:xfrm>
          <a:prstGeom prst="rect">
            <a:avLst/>
          </a:prstGeom>
          <a:solidFill>
            <a:srgbClr val="961D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00" name="Rectangle 41">
            <a:extLst>
              <a:ext uri="{FF2B5EF4-FFF2-40B4-BE49-F238E27FC236}">
                <a16:creationId xmlns:a16="http://schemas.microsoft.com/office/drawing/2014/main" id="{915E1CB2-C080-4789-AE16-950C33EB6A57}"/>
              </a:ext>
            </a:extLst>
          </p:cNvPr>
          <p:cNvSpPr>
            <a:spLocks noChangeArrowheads="1"/>
          </p:cNvSpPr>
          <p:nvPr/>
        </p:nvSpPr>
        <p:spPr bwMode="auto">
          <a:xfrm>
            <a:off x="400050" y="0"/>
            <a:ext cx="980122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6000" b="1">
                <a:solidFill>
                  <a:schemeClr val="bg1"/>
                </a:solidFill>
                <a:latin typeface="Times" pitchFamily="18" charset="0"/>
              </a:rPr>
              <a:t>Poster Title</a:t>
            </a:r>
            <a:br>
              <a:rPr lang="en-US" altLang="en-US" sz="6500" b="1">
                <a:solidFill>
                  <a:srgbClr val="0D0D0D"/>
                </a:solidFill>
              </a:rPr>
            </a:br>
            <a:r>
              <a:rPr lang="en-US" altLang="en-US" sz="2800" i="1">
                <a:solidFill>
                  <a:srgbClr val="FFFFFF"/>
                </a:solidFill>
                <a:cs typeface="Arial" panose="020B0604020202020204" pitchFamily="34" charset="0"/>
              </a:rPr>
              <a:t>Researchers’, </a:t>
            </a:r>
            <a:r>
              <a:rPr lang="en-US" altLang="ja-JP" sz="2800" i="1">
                <a:solidFill>
                  <a:srgbClr val="FFFFFF"/>
                </a:solidFill>
                <a:cs typeface="Arial" panose="020B0604020202020204" pitchFamily="34" charset="0"/>
              </a:rPr>
              <a:t>Presenters</a:t>
            </a:r>
            <a:r>
              <a:rPr lang="ja-JP" altLang="en-US" sz="2800" i="1">
                <a:solidFill>
                  <a:srgbClr val="FFFFFF"/>
                </a:solidFill>
                <a:cs typeface="Arial" panose="020B0604020202020204" pitchFamily="34" charset="0"/>
              </a:rPr>
              <a:t>’</a:t>
            </a:r>
            <a:r>
              <a:rPr lang="en-US" altLang="ja-JP" sz="2800" i="1">
                <a:solidFill>
                  <a:srgbClr val="FFFFFF"/>
                </a:solidFill>
                <a:cs typeface="Arial" panose="020B0604020202020204" pitchFamily="34" charset="0"/>
              </a:rPr>
              <a:t> Names</a:t>
            </a:r>
            <a:br>
              <a:rPr lang="en-US" altLang="ja-JP" sz="2800" i="1">
                <a:solidFill>
                  <a:srgbClr val="FFFFFF"/>
                </a:solidFill>
                <a:cs typeface="Arial" panose="020B0604020202020204" pitchFamily="34" charset="0"/>
              </a:rPr>
            </a:br>
            <a:r>
              <a:rPr lang="en-US" altLang="ja-JP" sz="2800" i="1">
                <a:solidFill>
                  <a:srgbClr val="FFFFFF"/>
                </a:solidFill>
                <a:cs typeface="Arial" panose="020B0604020202020204" pitchFamily="34" charset="0"/>
              </a:rPr>
              <a:t>Institution/Organization/Company</a:t>
            </a:r>
            <a:endParaRPr lang="en-US" altLang="en-US" sz="2800" i="1">
              <a:solidFill>
                <a:srgbClr val="FFFFFF"/>
              </a:solidFill>
              <a:cs typeface="Arial" panose="020B0604020202020204" pitchFamily="34" charset="0"/>
            </a:endParaRPr>
          </a:p>
        </p:txBody>
      </p:sp>
      <p:graphicFrame>
        <p:nvGraphicFramePr>
          <p:cNvPr id="4101" name="Object 2">
            <a:extLst>
              <a:ext uri="{FF2B5EF4-FFF2-40B4-BE49-F238E27FC236}">
                <a16:creationId xmlns:a16="http://schemas.microsoft.com/office/drawing/2014/main" id="{479877A2-8D8C-4CCD-BC4A-CF75F71F103D}"/>
              </a:ext>
            </a:extLst>
          </p:cNvPr>
          <p:cNvGraphicFramePr>
            <a:graphicFrameLocks noChangeAspect="1"/>
          </p:cNvGraphicFramePr>
          <p:nvPr>
            <p:ph sz="half" idx="1"/>
          </p:nvPr>
        </p:nvGraphicFramePr>
        <p:xfrm>
          <a:off x="2400300" y="12534900"/>
          <a:ext cx="4600575" cy="2106613"/>
        </p:xfrm>
        <a:graphic>
          <a:graphicData uri="http://schemas.openxmlformats.org/presentationml/2006/ole">
            <mc:AlternateContent xmlns:mc="http://schemas.openxmlformats.org/markup-compatibility/2006">
              <mc:Choice xmlns:v="urn:schemas-microsoft-com:vml" Requires="v">
                <p:oleObj spid="_x0000_s4127" name="Chart" r:id="rId3" imgW="11798300" imgH="7035800" progId="MSGraph.Chart.8">
                  <p:embed followColorScheme="full"/>
                </p:oleObj>
              </mc:Choice>
              <mc:Fallback>
                <p:oleObj name="Chart" r:id="rId3" imgW="11798300" imgH="703580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0" y="12534900"/>
                        <a:ext cx="4600575"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Text Box 4">
            <a:extLst>
              <a:ext uri="{FF2B5EF4-FFF2-40B4-BE49-F238E27FC236}">
                <a16:creationId xmlns:a16="http://schemas.microsoft.com/office/drawing/2014/main" id="{C4893279-7B7A-4541-8B92-499964CBA2CC}"/>
              </a:ext>
            </a:extLst>
          </p:cNvPr>
          <p:cNvSpPr txBox="1">
            <a:spLocks noChangeArrowheads="1"/>
          </p:cNvSpPr>
          <p:nvPr/>
        </p:nvSpPr>
        <p:spPr bwMode="auto">
          <a:xfrm>
            <a:off x="200025" y="85344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METHODS</a:t>
            </a:r>
          </a:p>
        </p:txBody>
      </p:sp>
      <p:sp>
        <p:nvSpPr>
          <p:cNvPr id="4103" name="Text Box 5">
            <a:extLst>
              <a:ext uri="{FF2B5EF4-FFF2-40B4-BE49-F238E27FC236}">
                <a16:creationId xmlns:a16="http://schemas.microsoft.com/office/drawing/2014/main" id="{B59A6A18-E604-415B-AC46-1071DE21601D}"/>
              </a:ext>
            </a:extLst>
          </p:cNvPr>
          <p:cNvSpPr txBox="1">
            <a:spLocks noChangeArrowheads="1"/>
          </p:cNvSpPr>
          <p:nvPr/>
        </p:nvSpPr>
        <p:spPr bwMode="auto">
          <a:xfrm>
            <a:off x="200025" y="26670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ABSTRACT</a:t>
            </a:r>
          </a:p>
        </p:txBody>
      </p:sp>
      <p:sp>
        <p:nvSpPr>
          <p:cNvPr id="4104" name="Text Box 7">
            <a:extLst>
              <a:ext uri="{FF2B5EF4-FFF2-40B4-BE49-F238E27FC236}">
                <a16:creationId xmlns:a16="http://schemas.microsoft.com/office/drawing/2014/main" id="{49DE974F-2640-4FDE-9C86-8F31A40399AF}"/>
              </a:ext>
            </a:extLst>
          </p:cNvPr>
          <p:cNvSpPr txBox="1">
            <a:spLocks noChangeArrowheads="1"/>
          </p:cNvSpPr>
          <p:nvPr/>
        </p:nvSpPr>
        <p:spPr bwMode="auto">
          <a:xfrm>
            <a:off x="9801225" y="8534400"/>
            <a:ext cx="580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RESULTS</a:t>
            </a:r>
          </a:p>
        </p:txBody>
      </p:sp>
      <p:sp>
        <p:nvSpPr>
          <p:cNvPr id="4105" name="Rectangle 10">
            <a:extLst>
              <a:ext uri="{FF2B5EF4-FFF2-40B4-BE49-F238E27FC236}">
                <a16:creationId xmlns:a16="http://schemas.microsoft.com/office/drawing/2014/main" id="{30F9B822-529C-4E85-AD21-720213E5337B}"/>
              </a:ext>
            </a:extLst>
          </p:cNvPr>
          <p:cNvSpPr>
            <a:spLocks noChangeArrowheads="1"/>
          </p:cNvSpPr>
          <p:nvPr/>
        </p:nvSpPr>
        <p:spPr bwMode="auto">
          <a:xfrm>
            <a:off x="13201650" y="16002000"/>
            <a:ext cx="58007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marL="231775" indent="-231775"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a:p>
            <a:pPr algn="l" eaLnBrk="1" hangingPunct="1">
              <a:spcBef>
                <a:spcPct val="20000"/>
              </a:spcBef>
              <a:buFontTx/>
              <a:buAutoNum type="arabicPeriod"/>
            </a:pPr>
            <a:r>
              <a:rPr lang="en-US" altLang="en-US" sz="1800">
                <a:solidFill>
                  <a:srgbClr val="404040"/>
                </a:solidFill>
              </a:rPr>
              <a:t>Journal Article, </a:t>
            </a:r>
            <a:r>
              <a:rPr lang="en-US" altLang="en-US" sz="1800" i="1">
                <a:solidFill>
                  <a:srgbClr val="404040"/>
                </a:solidFill>
              </a:rPr>
              <a:t>Name of Journal</a:t>
            </a:r>
            <a:endParaRPr lang="en-US" altLang="en-US" sz="1800">
              <a:solidFill>
                <a:srgbClr val="404040"/>
              </a:solidFill>
            </a:endParaRPr>
          </a:p>
        </p:txBody>
      </p:sp>
      <p:sp>
        <p:nvSpPr>
          <p:cNvPr id="4106" name="Rectangle 13">
            <a:extLst>
              <a:ext uri="{FF2B5EF4-FFF2-40B4-BE49-F238E27FC236}">
                <a16:creationId xmlns:a16="http://schemas.microsoft.com/office/drawing/2014/main" id="{F0540554-29B4-47F6-8D1F-B6EC9365EF14}"/>
              </a:ext>
            </a:extLst>
          </p:cNvPr>
          <p:cNvSpPr>
            <a:spLocks noChangeArrowheads="1"/>
          </p:cNvSpPr>
          <p:nvPr/>
        </p:nvSpPr>
        <p:spPr bwMode="auto">
          <a:xfrm>
            <a:off x="160338" y="10313988"/>
            <a:ext cx="6110287"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marL="822325" indent="-822325"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20000"/>
              </a:spcBef>
            </a:pPr>
            <a:endParaRPr lang="en-US" altLang="en-US" sz="1700">
              <a:solidFill>
                <a:schemeClr val="tx1"/>
              </a:solidFill>
            </a:endParaRPr>
          </a:p>
        </p:txBody>
      </p:sp>
      <p:sp>
        <p:nvSpPr>
          <p:cNvPr id="4107" name="Text Box 21">
            <a:extLst>
              <a:ext uri="{FF2B5EF4-FFF2-40B4-BE49-F238E27FC236}">
                <a16:creationId xmlns:a16="http://schemas.microsoft.com/office/drawing/2014/main" id="{BF63D805-8713-4846-98DE-A7C3CD70F809}"/>
              </a:ext>
            </a:extLst>
          </p:cNvPr>
          <p:cNvSpPr txBox="1">
            <a:spLocks noChangeArrowheads="1"/>
          </p:cNvSpPr>
          <p:nvPr/>
        </p:nvSpPr>
        <p:spPr bwMode="auto">
          <a:xfrm>
            <a:off x="200025" y="3467100"/>
            <a:ext cx="92011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cs typeface="Arial" panose="020B0604020202020204" pitchFamily="34" charset="0"/>
              </a:rPr>
              <a:t>Copy and paste your text content here, adjusting the font size to fit.</a:t>
            </a:r>
          </a:p>
          <a:p>
            <a:pPr algn="l" eaLnBrk="1" hangingPunct="1">
              <a:spcBef>
                <a:spcPct val="50000"/>
              </a:spcBef>
            </a:pPr>
            <a:r>
              <a:rPr lang="en-US" altLang="en-US" sz="2400">
                <a:solidFill>
                  <a:schemeClr val="tx1"/>
                </a:solidFill>
                <a:cs typeface="Arial" panose="020B0604020202020204" pitchFamily="34" charset="0"/>
              </a:rPr>
              <a:t>Take care with fonts. We suggest </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Arial</a:t>
            </a:r>
            <a:r>
              <a:rPr lang="ja-JP" altLang="en-US" sz="2400">
                <a:solidFill>
                  <a:schemeClr val="tx1"/>
                </a:solidFill>
                <a:cs typeface="Arial" panose="020B0604020202020204" pitchFamily="34" charset="0"/>
              </a:rPr>
              <a:t>”</a:t>
            </a:r>
            <a:r>
              <a:rPr lang="en-US" altLang="ja-JP" sz="2400">
                <a:solidFill>
                  <a:schemeClr val="tx1"/>
                </a:solidFill>
                <a:cs typeface="Arial" panose="020B0604020202020204" pitchFamily="34" charset="0"/>
              </a:rPr>
              <a:t> as a sans-serif font, </a:t>
            </a:r>
            <a:br>
              <a:rPr lang="en-US" altLang="ja-JP" sz="2400">
                <a:solidFill>
                  <a:schemeClr val="tx1"/>
                </a:solidFill>
                <a:cs typeface="Arial" panose="020B0604020202020204" pitchFamily="34" charset="0"/>
              </a:rPr>
            </a:br>
            <a:r>
              <a:rPr lang="en-US" altLang="ja-JP" sz="2400">
                <a:solidFill>
                  <a:schemeClr val="tx1"/>
                </a:solidFill>
                <a:cs typeface="Arial" panose="020B0604020202020204" pitchFamily="34" charset="0"/>
              </a:rPr>
              <a:t>or </a:t>
            </a:r>
            <a:r>
              <a:rPr lang="ja-JP" altLang="en-US" sz="2400">
                <a:solidFill>
                  <a:schemeClr val="tx1"/>
                </a:solidFill>
                <a:latin typeface="Times" pitchFamily="18" charset="0"/>
              </a:rPr>
              <a:t>“</a:t>
            </a:r>
            <a:r>
              <a:rPr lang="en-US" altLang="ja-JP" sz="2400">
                <a:solidFill>
                  <a:schemeClr val="tx1"/>
                </a:solidFill>
                <a:latin typeface="Times" pitchFamily="18" charset="0"/>
              </a:rPr>
              <a:t>Times Roman</a:t>
            </a:r>
            <a:r>
              <a:rPr lang="ja-JP" altLang="en-US" sz="2400">
                <a:solidFill>
                  <a:schemeClr val="tx1"/>
                </a:solidFill>
                <a:latin typeface="Times" pitchFamily="18" charset="0"/>
              </a:rPr>
              <a:t>”</a:t>
            </a:r>
            <a:r>
              <a:rPr lang="en-US" altLang="ja-JP" sz="2400">
                <a:solidFill>
                  <a:schemeClr val="tx1"/>
                </a:solidFill>
                <a:latin typeface="Times" pitchFamily="18" charset="0"/>
              </a:rPr>
              <a:t> (not </a:t>
            </a:r>
            <a:r>
              <a:rPr lang="ja-JP" altLang="en-US" sz="2400">
                <a:solidFill>
                  <a:schemeClr val="tx1"/>
                </a:solidFill>
                <a:latin typeface="Times" pitchFamily="18" charset="0"/>
              </a:rPr>
              <a:t>“</a:t>
            </a:r>
            <a:r>
              <a:rPr lang="en-US" altLang="ja-JP" sz="2400">
                <a:solidFill>
                  <a:schemeClr val="tx1"/>
                </a:solidFill>
                <a:latin typeface="Times" pitchFamily="18" charset="0"/>
              </a:rPr>
              <a:t>Time New Roman</a:t>
            </a:r>
            <a:r>
              <a:rPr lang="ja-JP" altLang="en-US" sz="2400">
                <a:solidFill>
                  <a:schemeClr val="tx1"/>
                </a:solidFill>
                <a:latin typeface="Times" pitchFamily="18" charset="0"/>
              </a:rPr>
              <a:t>”</a:t>
            </a:r>
            <a:r>
              <a:rPr lang="en-US" altLang="ja-JP" sz="2400">
                <a:solidFill>
                  <a:schemeClr val="tx1"/>
                </a:solidFill>
                <a:latin typeface="Times" pitchFamily="18" charset="0"/>
              </a:rPr>
              <a:t>) for a serif font.</a:t>
            </a:r>
          </a:p>
          <a:p>
            <a:pPr algn="l" eaLnBrk="1" hangingPunct="1">
              <a:spcBef>
                <a:spcPct val="50000"/>
              </a:spcBef>
            </a:pPr>
            <a:r>
              <a:rPr lang="en-US" altLang="en-US" sz="2400">
                <a:solidFill>
                  <a:schemeClr val="tx1"/>
                </a:solidFill>
              </a:rPr>
              <a:t>Use the </a:t>
            </a:r>
            <a:r>
              <a:rPr lang="ja-JP" altLang="en-US" sz="2400">
                <a:solidFill>
                  <a:schemeClr val="tx1"/>
                </a:solidFill>
              </a:rPr>
              <a:t>“</a:t>
            </a:r>
            <a:r>
              <a:rPr lang="en-US" altLang="ja-JP" sz="2400">
                <a:solidFill>
                  <a:schemeClr val="tx1"/>
                </a:solidFill>
              </a:rPr>
              <a:t>Symbol</a:t>
            </a:r>
            <a:r>
              <a:rPr lang="ja-JP" altLang="en-US" sz="2400">
                <a:solidFill>
                  <a:schemeClr val="tx1"/>
                </a:solidFill>
              </a:rPr>
              <a:t>”</a:t>
            </a:r>
            <a:r>
              <a:rPr lang="en-US" altLang="ja-JP" sz="2400">
                <a:solidFill>
                  <a:schemeClr val="tx1"/>
                </a:solidFill>
              </a:rPr>
              <a:t> font for Greek characters.</a:t>
            </a:r>
          </a:p>
        </p:txBody>
      </p:sp>
      <p:sp>
        <p:nvSpPr>
          <p:cNvPr id="4108" name="Text Box 23">
            <a:extLst>
              <a:ext uri="{FF2B5EF4-FFF2-40B4-BE49-F238E27FC236}">
                <a16:creationId xmlns:a16="http://schemas.microsoft.com/office/drawing/2014/main" id="{82407E31-5028-46BF-BF91-8B8C01984C16}"/>
              </a:ext>
            </a:extLst>
          </p:cNvPr>
          <p:cNvSpPr txBox="1">
            <a:spLocks noChangeArrowheads="1"/>
          </p:cNvSpPr>
          <p:nvPr/>
        </p:nvSpPr>
        <p:spPr bwMode="auto">
          <a:xfrm>
            <a:off x="200025" y="9334500"/>
            <a:ext cx="92011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a:p>
            <a:pPr algn="l" eaLnBrk="1" hangingPunct="1">
              <a:spcBef>
                <a:spcPct val="50000"/>
              </a:spcBef>
            </a:pPr>
            <a:endParaRPr lang="en-US" altLang="en-US" sz="2400">
              <a:solidFill>
                <a:schemeClr val="tx1"/>
              </a:solidFill>
            </a:endParaRPr>
          </a:p>
        </p:txBody>
      </p:sp>
      <p:sp>
        <p:nvSpPr>
          <p:cNvPr id="4109" name="Rectangle 27">
            <a:extLst>
              <a:ext uri="{FF2B5EF4-FFF2-40B4-BE49-F238E27FC236}">
                <a16:creationId xmlns:a16="http://schemas.microsoft.com/office/drawing/2014/main" id="{72D023CD-BFEA-4EF3-8E38-5655A7164653}"/>
              </a:ext>
            </a:extLst>
          </p:cNvPr>
          <p:cNvSpPr>
            <a:spLocks noChangeArrowheads="1"/>
          </p:cNvSpPr>
          <p:nvPr/>
        </p:nvSpPr>
        <p:spPr bwMode="auto">
          <a:xfrm>
            <a:off x="200025" y="18135600"/>
            <a:ext cx="74009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ct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r>
              <a:rPr lang="en-US" altLang="en-US" sz="1800" i="1">
                <a:solidFill>
                  <a:srgbClr val="404040"/>
                </a:solidFill>
              </a:rPr>
              <a:t>Footer or Copyright Information</a:t>
            </a:r>
          </a:p>
        </p:txBody>
      </p:sp>
      <p:sp>
        <p:nvSpPr>
          <p:cNvPr id="4110" name="Text Box 34">
            <a:extLst>
              <a:ext uri="{FF2B5EF4-FFF2-40B4-BE49-F238E27FC236}">
                <a16:creationId xmlns:a16="http://schemas.microsoft.com/office/drawing/2014/main" id="{AC7F7994-4FA0-4C1D-9578-1B209F5D0C3C}"/>
              </a:ext>
            </a:extLst>
          </p:cNvPr>
          <p:cNvSpPr txBox="1">
            <a:spLocks noChangeArrowheads="1"/>
          </p:cNvSpPr>
          <p:nvPr/>
        </p:nvSpPr>
        <p:spPr bwMode="auto">
          <a:xfrm>
            <a:off x="10001250" y="3467100"/>
            <a:ext cx="90011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chemeClr val="tx1"/>
                </a:solidFill>
              </a:rPr>
              <a:t>Copy and paste your text content here, adjusting the font size to fit.</a:t>
            </a:r>
          </a:p>
        </p:txBody>
      </p:sp>
      <p:graphicFrame>
        <p:nvGraphicFramePr>
          <p:cNvPr id="4111" name="Object 3">
            <a:extLst>
              <a:ext uri="{FF2B5EF4-FFF2-40B4-BE49-F238E27FC236}">
                <a16:creationId xmlns:a16="http://schemas.microsoft.com/office/drawing/2014/main" id="{12E15AC5-4524-48ED-A25C-52472D05F445}"/>
              </a:ext>
            </a:extLst>
          </p:cNvPr>
          <p:cNvGraphicFramePr>
            <a:graphicFrameLocks noChangeAspect="1"/>
          </p:cNvGraphicFramePr>
          <p:nvPr>
            <p:ph sz="half" idx="2"/>
          </p:nvPr>
        </p:nvGraphicFramePr>
        <p:xfrm>
          <a:off x="10001250" y="4533900"/>
          <a:ext cx="2297113" cy="1622425"/>
        </p:xfrm>
        <a:graphic>
          <a:graphicData uri="http://schemas.openxmlformats.org/presentationml/2006/ole">
            <mc:AlternateContent xmlns:mc="http://schemas.openxmlformats.org/markup-compatibility/2006">
              <mc:Choice xmlns:v="urn:schemas-microsoft-com:vml" Requires="v">
                <p:oleObj spid="_x0000_s4128" name="Chart" r:id="rId5" imgW="4686300" imgH="2489200" progId="Excel.Chart.8">
                  <p:embed/>
                </p:oleObj>
              </mc:Choice>
              <mc:Fallback>
                <p:oleObj name="Chart" r:id="rId5" imgW="4686300" imgH="2489200" progId="Excel.Char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01250" y="4533900"/>
                        <a:ext cx="2297113"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112" name="Text Box 5">
            <a:extLst>
              <a:ext uri="{FF2B5EF4-FFF2-40B4-BE49-F238E27FC236}">
                <a16:creationId xmlns:a16="http://schemas.microsoft.com/office/drawing/2014/main" id="{5CD9F96A-A506-4397-99DC-87CE085FA6C5}"/>
              </a:ext>
            </a:extLst>
          </p:cNvPr>
          <p:cNvSpPr txBox="1">
            <a:spLocks noChangeArrowheads="1"/>
          </p:cNvSpPr>
          <p:nvPr/>
        </p:nvSpPr>
        <p:spPr bwMode="auto">
          <a:xfrm>
            <a:off x="10001250" y="26670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OBJECTIVES</a:t>
            </a:r>
          </a:p>
        </p:txBody>
      </p:sp>
      <p:sp>
        <p:nvSpPr>
          <p:cNvPr id="4113" name="Text Box 7">
            <a:extLst>
              <a:ext uri="{FF2B5EF4-FFF2-40B4-BE49-F238E27FC236}">
                <a16:creationId xmlns:a16="http://schemas.microsoft.com/office/drawing/2014/main" id="{A71D51E3-6D8B-4DD7-BCD9-B8E688E53106}"/>
              </a:ext>
            </a:extLst>
          </p:cNvPr>
          <p:cNvSpPr txBox="1">
            <a:spLocks noChangeArrowheads="1"/>
          </p:cNvSpPr>
          <p:nvPr/>
        </p:nvSpPr>
        <p:spPr bwMode="auto">
          <a:xfrm>
            <a:off x="200025" y="15201900"/>
            <a:ext cx="6000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CONCLUSIONS</a:t>
            </a:r>
          </a:p>
        </p:txBody>
      </p:sp>
      <p:sp>
        <p:nvSpPr>
          <p:cNvPr id="4114" name="Text Box 7">
            <a:extLst>
              <a:ext uri="{FF2B5EF4-FFF2-40B4-BE49-F238E27FC236}">
                <a16:creationId xmlns:a16="http://schemas.microsoft.com/office/drawing/2014/main" id="{54B7D5A5-7FFB-4B2F-B9EA-3088AF9AE9E5}"/>
              </a:ext>
            </a:extLst>
          </p:cNvPr>
          <p:cNvSpPr txBox="1">
            <a:spLocks noChangeArrowheads="1"/>
          </p:cNvSpPr>
          <p:nvPr/>
        </p:nvSpPr>
        <p:spPr bwMode="auto">
          <a:xfrm>
            <a:off x="13201650" y="15201900"/>
            <a:ext cx="580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3600" b="1">
                <a:solidFill>
                  <a:srgbClr val="961D28"/>
                </a:solidFill>
                <a:latin typeface="Times" pitchFamily="18" charset="0"/>
              </a:rPr>
              <a:t>REFERENCES</a:t>
            </a:r>
          </a:p>
        </p:txBody>
      </p:sp>
      <p:sp>
        <p:nvSpPr>
          <p:cNvPr id="4115" name="Rounded Rectangle 37">
            <a:extLst>
              <a:ext uri="{FF2B5EF4-FFF2-40B4-BE49-F238E27FC236}">
                <a16:creationId xmlns:a16="http://schemas.microsoft.com/office/drawing/2014/main" id="{9A710315-CE68-47E4-B999-DB8CFA513183}"/>
              </a:ext>
            </a:extLst>
          </p:cNvPr>
          <p:cNvSpPr>
            <a:spLocks noChangeArrowheads="1"/>
          </p:cNvSpPr>
          <p:nvPr/>
        </p:nvSpPr>
        <p:spPr bwMode="auto">
          <a:xfrm>
            <a:off x="17002125" y="800100"/>
            <a:ext cx="1800225" cy="1333500"/>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endParaRPr lang="en-US" altLang="en-US"/>
          </a:p>
        </p:txBody>
      </p:sp>
      <p:sp>
        <p:nvSpPr>
          <p:cNvPr id="4116" name="TextBox 39">
            <a:extLst>
              <a:ext uri="{FF2B5EF4-FFF2-40B4-BE49-F238E27FC236}">
                <a16:creationId xmlns:a16="http://schemas.microsoft.com/office/drawing/2014/main" id="{400CF556-EDE4-46BF-A028-A4E3365A859B}"/>
              </a:ext>
            </a:extLst>
          </p:cNvPr>
          <p:cNvSpPr txBox="1">
            <a:spLocks noChangeArrowheads="1"/>
          </p:cNvSpPr>
          <p:nvPr/>
        </p:nvSpPr>
        <p:spPr bwMode="auto">
          <a:xfrm>
            <a:off x="17002125" y="1304925"/>
            <a:ext cx="1800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600">
                <a:solidFill>
                  <a:schemeClr val="tx2"/>
                </a:solidFill>
                <a:latin typeface="Arial" panose="020B0604020202020204" pitchFamily="34" charset="0"/>
                <a:ea typeface="MS PGothic" panose="020B0600070205080204" pitchFamily="34" charset="-128"/>
              </a:defRPr>
            </a:lvl1pPr>
            <a:lvl2pPr marL="742950" indent="-285750" eaLnBrk="0" hangingPunct="0">
              <a:defRPr sz="10600">
                <a:solidFill>
                  <a:schemeClr val="tx2"/>
                </a:solidFill>
                <a:latin typeface="Arial" panose="020B0604020202020204" pitchFamily="34" charset="0"/>
                <a:ea typeface="MS PGothic" panose="020B0600070205080204" pitchFamily="34" charset="-128"/>
              </a:defRPr>
            </a:lvl2pPr>
            <a:lvl3pPr marL="1143000" indent="-228600" eaLnBrk="0" hangingPunct="0">
              <a:defRPr sz="10600">
                <a:solidFill>
                  <a:schemeClr val="tx2"/>
                </a:solidFill>
                <a:latin typeface="Arial" panose="020B0604020202020204" pitchFamily="34" charset="0"/>
                <a:ea typeface="MS PGothic" panose="020B0600070205080204" pitchFamily="34" charset="-128"/>
              </a:defRPr>
            </a:lvl3pPr>
            <a:lvl4pPr marL="1600200" indent="-228600" eaLnBrk="0" hangingPunct="0">
              <a:defRPr sz="10600">
                <a:solidFill>
                  <a:schemeClr val="tx2"/>
                </a:solidFill>
                <a:latin typeface="Arial" panose="020B0604020202020204" pitchFamily="34" charset="0"/>
                <a:ea typeface="MS PGothic" panose="020B0600070205080204" pitchFamily="34" charset="-128"/>
              </a:defRPr>
            </a:lvl4pPr>
            <a:lvl5pPr marL="2057400" indent="-228600"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r>
              <a:rPr lang="en-US" altLang="en-US" sz="2800">
                <a:solidFill>
                  <a:srgbClr val="0D0D0D"/>
                </a:solidFill>
              </a:rPr>
              <a:t>LOGO</a:t>
            </a:r>
          </a:p>
        </p:txBody>
      </p:sp>
      <p:sp>
        <p:nvSpPr>
          <p:cNvPr id="4117" name="Text Box 25">
            <a:extLst>
              <a:ext uri="{FF2B5EF4-FFF2-40B4-BE49-F238E27FC236}">
                <a16:creationId xmlns:a16="http://schemas.microsoft.com/office/drawing/2014/main" id="{3CE58E30-1243-423F-843C-25409F7360CD}"/>
              </a:ext>
            </a:extLst>
          </p:cNvPr>
          <p:cNvSpPr txBox="1">
            <a:spLocks noChangeArrowheads="1"/>
          </p:cNvSpPr>
          <p:nvPr/>
        </p:nvSpPr>
        <p:spPr bwMode="auto">
          <a:xfrm>
            <a:off x="200025" y="16002000"/>
            <a:ext cx="126015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algn="l" eaLnBrk="1" hangingPunct="1">
              <a:spcBef>
                <a:spcPct val="50000"/>
              </a:spcBef>
            </a:pPr>
            <a:r>
              <a:rPr lang="en-US" altLang="en-US" sz="2400">
                <a:solidFill>
                  <a:srgbClr val="404040"/>
                </a:solidFill>
              </a:rPr>
              <a:t>Copy and paste your text content here, adjusting the font size to fit.</a:t>
            </a:r>
          </a:p>
          <a:p>
            <a:pPr algn="l" eaLnBrk="1" hangingPunct="1">
              <a:spcBef>
                <a:spcPct val="50000"/>
              </a:spcBef>
            </a:pPr>
            <a:endParaRPr lang="en-US" altLang="en-US" sz="2400">
              <a:solidFill>
                <a:srgbClr val="404040"/>
              </a:solidFill>
            </a:endParaRPr>
          </a:p>
        </p:txBody>
      </p:sp>
      <p:cxnSp>
        <p:nvCxnSpPr>
          <p:cNvPr id="4118" name="Straight Connector 5">
            <a:extLst>
              <a:ext uri="{FF2B5EF4-FFF2-40B4-BE49-F238E27FC236}">
                <a16:creationId xmlns:a16="http://schemas.microsoft.com/office/drawing/2014/main" id="{C6D3B55A-7BB8-4E2D-899D-B6DE9944E7E0}"/>
              </a:ext>
            </a:extLst>
          </p:cNvPr>
          <p:cNvCxnSpPr>
            <a:cxnSpLocks noChangeShapeType="1"/>
          </p:cNvCxnSpPr>
          <p:nvPr/>
        </p:nvCxnSpPr>
        <p:spPr bwMode="auto">
          <a:xfrm>
            <a:off x="13001625" y="15468600"/>
            <a:ext cx="0" cy="2933700"/>
          </a:xfrm>
          <a:prstGeom prst="line">
            <a:avLst/>
          </a:prstGeom>
          <a:noFill/>
          <a:ln w="9525">
            <a:solidFill>
              <a:srgbClr val="961D28"/>
            </a:solidFill>
            <a:round/>
            <a:headEnd/>
            <a:tailEnd/>
          </a:ln>
          <a:extLst>
            <a:ext uri="{909E8E84-426E-40DD-AFC4-6F175D3DCCD1}">
              <a14:hiddenFill xmlns:a14="http://schemas.microsoft.com/office/drawing/2010/main">
                <a:noFill/>
              </a14:hiddenFill>
            </a:ext>
          </a:extLst>
        </p:spPr>
      </p:cxnSp>
      <p:cxnSp>
        <p:nvCxnSpPr>
          <p:cNvPr id="4119" name="Straight Connector 48">
            <a:extLst>
              <a:ext uri="{FF2B5EF4-FFF2-40B4-BE49-F238E27FC236}">
                <a16:creationId xmlns:a16="http://schemas.microsoft.com/office/drawing/2014/main" id="{93AD2F93-01B4-402F-B899-D415F3B2CE55}"/>
              </a:ext>
            </a:extLst>
          </p:cNvPr>
          <p:cNvCxnSpPr>
            <a:cxnSpLocks noChangeShapeType="1"/>
          </p:cNvCxnSpPr>
          <p:nvPr/>
        </p:nvCxnSpPr>
        <p:spPr bwMode="auto">
          <a:xfrm>
            <a:off x="9601200" y="2933700"/>
            <a:ext cx="0" cy="5334000"/>
          </a:xfrm>
          <a:prstGeom prst="line">
            <a:avLst/>
          </a:prstGeom>
          <a:noFill/>
          <a:ln w="9525">
            <a:solidFill>
              <a:srgbClr val="961D28"/>
            </a:solidFill>
            <a:round/>
            <a:headEnd/>
            <a:tailEnd/>
          </a:ln>
          <a:extLst>
            <a:ext uri="{909E8E84-426E-40DD-AFC4-6F175D3DCCD1}">
              <a14:hiddenFill xmlns:a14="http://schemas.microsoft.com/office/drawing/2010/main">
                <a:noFill/>
              </a14:hiddenFill>
            </a:ext>
          </a:extLst>
        </p:spPr>
      </p:cxnSp>
      <p:cxnSp>
        <p:nvCxnSpPr>
          <p:cNvPr id="4120" name="Straight Connector 48">
            <a:extLst>
              <a:ext uri="{FF2B5EF4-FFF2-40B4-BE49-F238E27FC236}">
                <a16:creationId xmlns:a16="http://schemas.microsoft.com/office/drawing/2014/main" id="{A3DB5F69-A9C9-4BDC-B4DD-58BC3B18D8E3}"/>
              </a:ext>
            </a:extLst>
          </p:cNvPr>
          <p:cNvCxnSpPr>
            <a:cxnSpLocks noChangeShapeType="1"/>
          </p:cNvCxnSpPr>
          <p:nvPr/>
        </p:nvCxnSpPr>
        <p:spPr bwMode="auto">
          <a:xfrm>
            <a:off x="9601200" y="8801100"/>
            <a:ext cx="0" cy="6134100"/>
          </a:xfrm>
          <a:prstGeom prst="line">
            <a:avLst/>
          </a:prstGeom>
          <a:noFill/>
          <a:ln w="9525">
            <a:solidFill>
              <a:srgbClr val="961D28"/>
            </a:solidFill>
            <a:round/>
            <a:headEnd/>
            <a:tailEnd/>
          </a:ln>
          <a:extLst>
            <a:ext uri="{909E8E84-426E-40DD-AFC4-6F175D3DCCD1}">
              <a14:hiddenFill xmlns:a14="http://schemas.microsoft.com/office/drawing/2010/main">
                <a:noFill/>
              </a14:hiddenFill>
            </a:ext>
          </a:extLst>
        </p:spPr>
      </p:cxnSp>
      <p:sp>
        <p:nvSpPr>
          <p:cNvPr id="41" name="Text Box 43">
            <a:extLst>
              <a:ext uri="{FF2B5EF4-FFF2-40B4-BE49-F238E27FC236}">
                <a16:creationId xmlns:a16="http://schemas.microsoft.com/office/drawing/2014/main" id="{31E6A1A5-807A-402E-961F-F05859307C8D}"/>
              </a:ext>
            </a:extLst>
          </p:cNvPr>
          <p:cNvSpPr txBox="1">
            <a:spLocks noChangeArrowheads="1"/>
          </p:cNvSpPr>
          <p:nvPr/>
        </p:nvSpPr>
        <p:spPr bwMode="auto">
          <a:xfrm>
            <a:off x="9801225" y="9334500"/>
            <a:ext cx="9201150" cy="4940300"/>
          </a:xfrm>
          <a:prstGeom prst="rect">
            <a:avLst/>
          </a:prstGeom>
          <a:solidFill>
            <a:schemeClr val="bg2">
              <a:lumMod val="20000"/>
              <a:lumOff val="80000"/>
            </a:schemeClr>
          </a:solidFill>
          <a:ln w="28575">
            <a:solidFill>
              <a:schemeClr val="bg2"/>
            </a:solidFill>
            <a:miter lim="800000"/>
            <a:headEnd/>
            <a:tailEnd/>
          </a:ln>
        </p:spPr>
        <p:txBody>
          <a:bodyPr lIns="91426" tIns="91440" rIns="91426"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rgbClr val="000000"/>
                </a:solidFill>
              </a:rPr>
              <a:t>Tips for inserting graphs or images</a:t>
            </a:r>
          </a:p>
          <a:p>
            <a:pPr algn="l" eaLnBrk="1" hangingPunct="1">
              <a:spcBef>
                <a:spcPct val="50000"/>
              </a:spcBef>
            </a:pPr>
            <a:r>
              <a:rPr lang="en-US" altLang="en-US" sz="1800" b="1">
                <a:solidFill>
                  <a:srgbClr val="C40E4F"/>
                </a:solidFill>
              </a:rPr>
              <a:t>Note:</a:t>
            </a:r>
            <a:r>
              <a:rPr lang="en-US" altLang="en-US" sz="1800">
                <a:solidFill>
                  <a:srgbClr val="C40E4F"/>
                </a:solidFill>
              </a:rPr>
              <a:t> Skip the following procedure if your graphs were created in PowerPoint®, Illustrator (eps file) or Excel.</a:t>
            </a:r>
          </a:p>
          <a:p>
            <a:pPr algn="l" eaLnBrk="1" hangingPunct="1">
              <a:spcBef>
                <a:spcPct val="50000"/>
              </a:spcBef>
            </a:pPr>
            <a:r>
              <a:rPr lang="en-US" altLang="en-US" sz="1800" b="1">
                <a:solidFill>
                  <a:schemeClr val="tx1"/>
                </a:solidFill>
              </a:rPr>
              <a:t>Image checking procedure:</a:t>
            </a:r>
            <a:r>
              <a:rPr lang="en-US" altLang="en-US" sz="1800">
                <a:solidFill>
                  <a:schemeClr val="tx1"/>
                </a:solidFill>
              </a:rPr>
              <a:t> After you insert the image (</a:t>
            </a:r>
            <a:r>
              <a:rPr lang="en-US" altLang="en-US" sz="1800" i="1">
                <a:solidFill>
                  <a:schemeClr val="tx1"/>
                </a:solidFill>
              </a:rPr>
              <a:t>72 dpi screen resolution</a:t>
            </a:r>
            <a:r>
              <a:rPr lang="en-US" altLang="en-US" sz="1800">
                <a:solidFill>
                  <a:schemeClr val="tx1"/>
                </a:solidFill>
              </a:rPr>
              <a:t>) and resize to fit, right click on it and select “</a:t>
            </a:r>
            <a:r>
              <a:rPr lang="en-US" altLang="ja-JP" sz="1800" i="1">
                <a:solidFill>
                  <a:schemeClr val="tx1"/>
                </a:solidFill>
              </a:rPr>
              <a:t>Format Picture</a:t>
            </a:r>
            <a:r>
              <a:rPr lang="en-US" altLang="en-US" sz="1800">
                <a:solidFill>
                  <a:schemeClr val="tx1"/>
                </a:solidFill>
              </a:rPr>
              <a:t>”</a:t>
            </a:r>
            <a:r>
              <a:rPr lang="en-US" altLang="ja-JP" sz="1800">
                <a:solidFill>
                  <a:schemeClr val="tx1"/>
                </a:solidFill>
              </a:rPr>
              <a:t>.) When the pop-up window comes up, click on </a:t>
            </a:r>
            <a:r>
              <a:rPr lang="en-US" altLang="en-US" sz="1800">
                <a:solidFill>
                  <a:schemeClr val="tx1"/>
                </a:solidFill>
              </a:rPr>
              <a:t>“</a:t>
            </a:r>
            <a:r>
              <a:rPr lang="en-US" altLang="ja-JP" sz="1800" i="1">
                <a:solidFill>
                  <a:srgbClr val="000000"/>
                </a:solidFill>
              </a:rPr>
              <a:t>size</a:t>
            </a:r>
            <a:r>
              <a:rPr lang="en-US" altLang="en-US" sz="1800" i="1">
                <a:solidFill>
                  <a:srgbClr val="000000"/>
                </a:solidFill>
              </a:rPr>
              <a:t>”</a:t>
            </a:r>
            <a:r>
              <a:rPr lang="en-US" altLang="ja-JP" sz="1800">
                <a:solidFill>
                  <a:srgbClr val="000000"/>
                </a:solidFill>
              </a:rPr>
              <a:t> </a:t>
            </a:r>
            <a:r>
              <a:rPr lang="en-US" altLang="ja-JP" sz="1800">
                <a:solidFill>
                  <a:schemeClr val="tx1"/>
                </a:solidFill>
              </a:rPr>
              <a:t>and check the </a:t>
            </a:r>
            <a:r>
              <a:rPr lang="en-US" altLang="ja-JP" sz="1800">
                <a:solidFill>
                  <a:srgbClr val="000000"/>
                </a:solidFill>
              </a:rPr>
              <a:t>scale</a:t>
            </a:r>
            <a:r>
              <a:rPr lang="en-US" altLang="ja-JP" sz="1800">
                <a:solidFill>
                  <a:schemeClr val="tx1"/>
                </a:solidFill>
              </a:rPr>
              <a:t>. The image will print better if its width and height scale is </a:t>
            </a:r>
            <a:r>
              <a:rPr lang="en-US" altLang="ja-JP" sz="1800">
                <a:solidFill>
                  <a:srgbClr val="000000"/>
                </a:solidFill>
              </a:rPr>
              <a:t>at 25% or lower.</a:t>
            </a:r>
            <a:r>
              <a:rPr lang="en-US" altLang="ja-JP" sz="1800">
                <a:solidFill>
                  <a:schemeClr val="tx1"/>
                </a:solidFill>
              </a:rPr>
              <a:t> </a:t>
            </a:r>
          </a:p>
          <a:p>
            <a:pPr algn="l" eaLnBrk="1" hangingPunct="1">
              <a:spcBef>
                <a:spcPct val="50000"/>
              </a:spcBef>
            </a:pPr>
            <a:r>
              <a:rPr lang="en-US" altLang="en-US" sz="1800">
                <a:solidFill>
                  <a:schemeClr val="tx1"/>
                </a:solidFill>
              </a:rPr>
              <a:t>If the scale of the image is higher than 25%, try to replace it with a larger size (</a:t>
            </a:r>
            <a:r>
              <a:rPr lang="en-US" altLang="en-US" sz="1800" i="1">
                <a:solidFill>
                  <a:schemeClr val="tx1"/>
                </a:solidFill>
              </a:rPr>
              <a:t>more dpi, e.g. 300dpi</a:t>
            </a:r>
            <a:r>
              <a:rPr lang="en-US" altLang="en-US" sz="1800">
                <a:solidFill>
                  <a:schemeClr val="tx1"/>
                </a:solidFill>
              </a:rPr>
              <a:t>) image if possible. (</a:t>
            </a:r>
            <a:r>
              <a:rPr lang="en-US" altLang="en-US" sz="1800" b="1">
                <a:solidFill>
                  <a:schemeClr val="tx1"/>
                </a:solidFill>
              </a:rPr>
              <a:t>Note</a:t>
            </a:r>
            <a:r>
              <a:rPr lang="en-US" altLang="en-US" sz="1800">
                <a:solidFill>
                  <a:schemeClr val="tx1"/>
                </a:solidFill>
              </a:rPr>
              <a:t>: This should not be done by manually stretching the image to a larger size as that will make the image print poorly.)</a:t>
            </a:r>
          </a:p>
          <a:p>
            <a:pPr algn="l" eaLnBrk="1" hangingPunct="1">
              <a:spcBef>
                <a:spcPct val="50000"/>
              </a:spcBef>
            </a:pPr>
            <a:r>
              <a:rPr lang="en-US" altLang="en-US" sz="1800">
                <a:solidFill>
                  <a:schemeClr val="tx1"/>
                </a:solidFill>
              </a:rPr>
              <a:t>If the resolution of the image is 300 dpi or higher (400 or 600 dpi), then check to make sure its scale is not higher than 100%.</a:t>
            </a:r>
          </a:p>
          <a:p>
            <a:pPr algn="l" eaLnBrk="1" hangingPunct="1">
              <a:spcBef>
                <a:spcPct val="50000"/>
              </a:spcBef>
            </a:pPr>
            <a:r>
              <a:rPr lang="en-US" altLang="en-US" sz="1800" b="1">
                <a:solidFill>
                  <a:schemeClr val="tx1"/>
                </a:solidFill>
              </a:rPr>
              <a:t>To resize an image</a:t>
            </a:r>
            <a:r>
              <a:rPr lang="en-US" altLang="en-US" sz="1800">
                <a:solidFill>
                  <a:schemeClr val="tx1"/>
                </a:solidFill>
              </a:rPr>
              <a:t> – Click on the image, hold the Shift key down and drag the bottom right corner to resize the image in proportion.</a:t>
            </a:r>
          </a:p>
        </p:txBody>
      </p:sp>
      <p:sp>
        <p:nvSpPr>
          <p:cNvPr id="42" name="Text Box 44">
            <a:extLst>
              <a:ext uri="{FF2B5EF4-FFF2-40B4-BE49-F238E27FC236}">
                <a16:creationId xmlns:a16="http://schemas.microsoft.com/office/drawing/2014/main" id="{95239CCC-C500-4721-A9EA-61FD2420B163}"/>
              </a:ext>
            </a:extLst>
          </p:cNvPr>
          <p:cNvSpPr txBox="1">
            <a:spLocks noChangeArrowheads="1"/>
          </p:cNvSpPr>
          <p:nvPr/>
        </p:nvSpPr>
        <p:spPr bwMode="auto">
          <a:xfrm>
            <a:off x="200025" y="10134600"/>
            <a:ext cx="9201150" cy="2032000"/>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panose="020B0604020202020204" pitchFamily="34" charset="0"/>
                <a:ea typeface="MS PGothic" panose="020B0600070205080204" pitchFamily="34" charset="-128"/>
              </a:defRPr>
            </a:lvl1pPr>
            <a:lvl2pPr marL="742950" indent="-285750" defTabSz="2193925" eaLnBrk="0" hangingPunct="0">
              <a:defRPr sz="10600">
                <a:solidFill>
                  <a:schemeClr val="tx2"/>
                </a:solidFill>
                <a:latin typeface="Arial" panose="020B0604020202020204" pitchFamily="34" charset="0"/>
                <a:ea typeface="MS PGothic" panose="020B0600070205080204" pitchFamily="34" charset="-128"/>
              </a:defRPr>
            </a:lvl2pPr>
            <a:lvl3pPr marL="1143000" indent="-228600" defTabSz="2193925" eaLnBrk="0" hangingPunct="0">
              <a:defRPr sz="10600">
                <a:solidFill>
                  <a:schemeClr val="tx2"/>
                </a:solidFill>
                <a:latin typeface="Arial" panose="020B0604020202020204" pitchFamily="34" charset="0"/>
                <a:ea typeface="MS PGothic" panose="020B0600070205080204" pitchFamily="34" charset="-128"/>
              </a:defRPr>
            </a:lvl3pPr>
            <a:lvl4pPr marL="1600200" indent="-228600" defTabSz="2193925" eaLnBrk="0" hangingPunct="0">
              <a:defRPr sz="10600">
                <a:solidFill>
                  <a:schemeClr val="tx2"/>
                </a:solidFill>
                <a:latin typeface="Arial" panose="020B0604020202020204" pitchFamily="34" charset="0"/>
                <a:ea typeface="MS PGothic" panose="020B0600070205080204" pitchFamily="34" charset="-128"/>
              </a:defRPr>
            </a:lvl4pPr>
            <a:lvl5pPr marL="2057400" indent="-228600" defTabSz="2193925" eaLnBrk="0" hangingPunct="0">
              <a:defRPr sz="10600">
                <a:solidFill>
                  <a:schemeClr val="tx2"/>
                </a:solidFill>
                <a:latin typeface="Arial" panose="020B0604020202020204" pitchFamily="34" charset="0"/>
                <a:ea typeface="MS PGothic" panose="020B0600070205080204" pitchFamily="34" charset="-128"/>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3000" b="1">
                <a:solidFill>
                  <a:schemeClr val="tx1"/>
                </a:solidFill>
              </a:rPr>
              <a:t>Tips for Title/Headers Bar Color</a:t>
            </a:r>
          </a:p>
          <a:p>
            <a:pPr algn="l" eaLnBrk="1" hangingPunct="1">
              <a:spcBef>
                <a:spcPct val="50000"/>
              </a:spcBef>
            </a:pPr>
            <a:r>
              <a:rPr lang="en-US" altLang="en-US" sz="1800" b="1">
                <a:solidFill>
                  <a:schemeClr val="tx1"/>
                </a:solidFill>
              </a:rPr>
              <a:t>How to change the poster title and headers background color:</a:t>
            </a:r>
          </a:p>
          <a:p>
            <a:pPr algn="l" eaLnBrk="1" hangingPunct="1">
              <a:spcBef>
                <a:spcPct val="50000"/>
              </a:spcBef>
            </a:pPr>
            <a:r>
              <a:rPr lang="en-US" altLang="en-US" sz="1800">
                <a:solidFill>
                  <a:schemeClr val="tx1"/>
                </a:solidFill>
              </a:rPr>
              <a:t>Right click on the bar and select “</a:t>
            </a:r>
            <a:r>
              <a:rPr lang="en-US" altLang="ja-JP" sz="1800" i="1">
                <a:solidFill>
                  <a:schemeClr val="tx1"/>
                </a:solidFill>
              </a:rPr>
              <a:t>Format Shape</a:t>
            </a:r>
            <a:r>
              <a:rPr lang="en-US" altLang="en-US" sz="1800" i="1">
                <a:solidFill>
                  <a:schemeClr val="tx1"/>
                </a:solidFill>
              </a:rPr>
              <a:t>”</a:t>
            </a:r>
            <a:r>
              <a:rPr lang="en-US" altLang="ja-JP" sz="1800">
                <a:solidFill>
                  <a:schemeClr val="tx1"/>
                </a:solidFill>
              </a:rPr>
              <a:t>.) When the pop-up window comes up, select your color under </a:t>
            </a:r>
            <a:r>
              <a:rPr lang="ja-JP" altLang="en-US" sz="1800">
                <a:solidFill>
                  <a:schemeClr val="tx1"/>
                </a:solidFill>
              </a:rPr>
              <a:t>“</a:t>
            </a:r>
            <a:r>
              <a:rPr lang="en-US" altLang="ja-JP" sz="1800" i="1">
                <a:solidFill>
                  <a:schemeClr val="tx1"/>
                </a:solidFill>
              </a:rPr>
              <a:t>Fill</a:t>
            </a:r>
            <a:r>
              <a:rPr lang="ja-JP" altLang="en-US" sz="1800">
                <a:solidFill>
                  <a:schemeClr val="tx1"/>
                </a:solidFill>
              </a:rPr>
              <a:t>”</a:t>
            </a:r>
            <a:r>
              <a:rPr lang="en-US" altLang="ja-JP" sz="1800">
                <a:solidFill>
                  <a:schemeClr val="tx1"/>
                </a:solidFill>
              </a:rPr>
              <a:t> and then </a:t>
            </a:r>
            <a:r>
              <a:rPr lang="ja-JP" altLang="en-US" sz="1800">
                <a:solidFill>
                  <a:schemeClr val="tx1"/>
                </a:solidFill>
              </a:rPr>
              <a:t>“</a:t>
            </a:r>
            <a:r>
              <a:rPr lang="en-US" altLang="ja-JP" sz="1800" i="1">
                <a:solidFill>
                  <a:srgbClr val="000000"/>
                </a:solidFill>
              </a:rPr>
              <a:t>Color</a:t>
            </a:r>
            <a:r>
              <a:rPr lang="ja-JP" altLang="en-US" sz="1800">
                <a:solidFill>
                  <a:schemeClr val="tx1"/>
                </a:solidFill>
              </a:rPr>
              <a:t>”</a:t>
            </a:r>
            <a:r>
              <a:rPr lang="en-US" altLang="ja-JP" sz="1800">
                <a:solidFill>
                  <a:schemeClr val="tx1"/>
                </a:solidFill>
              </a:rPr>
              <a:t> menu. For more effects select Fill Effects under the Color option.</a:t>
            </a:r>
            <a:endParaRPr lang="en-US" altLang="en-US" sz="1800">
              <a:solidFill>
                <a:schemeClr val="tx1"/>
              </a:solidFill>
            </a:endParaRPr>
          </a:p>
        </p:txBody>
      </p:sp>
      <p:sp>
        <p:nvSpPr>
          <p:cNvPr id="43" name="Text Box 45">
            <a:extLst>
              <a:ext uri="{FF2B5EF4-FFF2-40B4-BE49-F238E27FC236}">
                <a16:creationId xmlns:a16="http://schemas.microsoft.com/office/drawing/2014/main" id="{30184DA1-6885-4BE9-BB46-B3CB86012B3A}"/>
              </a:ext>
            </a:extLst>
          </p:cNvPr>
          <p:cNvSpPr txBox="1">
            <a:spLocks noChangeArrowheads="1"/>
          </p:cNvSpPr>
          <p:nvPr/>
        </p:nvSpPr>
        <p:spPr bwMode="auto">
          <a:xfrm>
            <a:off x="12601575" y="4533900"/>
            <a:ext cx="6400800" cy="1892300"/>
          </a:xfrm>
          <a:prstGeom prst="rect">
            <a:avLst/>
          </a:prstGeom>
          <a:solidFill>
            <a:schemeClr val="bg2">
              <a:lumMod val="20000"/>
              <a:lumOff val="80000"/>
            </a:schemeClr>
          </a:solidFill>
          <a:ln w="28575">
            <a:solidFill>
              <a:schemeClr val="bg2"/>
            </a:solidFill>
            <a:miter lim="800000"/>
            <a:headEnd/>
            <a:tailEnd/>
          </a:ln>
        </p:spPr>
        <p:txBody>
          <a:bodyPr tIns="91440" bIns="91440">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742950" indent="-285750" defTabSz="2193925" eaLnBrk="0" hangingPunct="0">
              <a:defRPr sz="10600">
                <a:solidFill>
                  <a:schemeClr val="tx2"/>
                </a:solidFill>
                <a:latin typeface="Arial" charset="0"/>
                <a:ea typeface="ＭＳ Ｐゴシック" charset="0"/>
              </a:defRPr>
            </a:lvl2pPr>
            <a:lvl3pPr marL="1143000" indent="-228600" defTabSz="2193925" eaLnBrk="0" hangingPunct="0">
              <a:defRPr sz="10600">
                <a:solidFill>
                  <a:schemeClr val="tx2"/>
                </a:solidFill>
                <a:latin typeface="Arial" charset="0"/>
                <a:ea typeface="ＭＳ Ｐゴシック" charset="0"/>
              </a:defRPr>
            </a:lvl3pPr>
            <a:lvl4pPr marL="1600200" indent="-228600" defTabSz="2193925" eaLnBrk="0" hangingPunct="0">
              <a:defRPr sz="10600">
                <a:solidFill>
                  <a:schemeClr val="tx2"/>
                </a:solidFill>
                <a:latin typeface="Arial" charset="0"/>
                <a:ea typeface="ＭＳ Ｐゴシック" charset="0"/>
              </a:defRPr>
            </a:lvl4pPr>
            <a:lvl5pPr marL="2057400" indent="-228600" defTabSz="2193925" eaLnBrk="0" hangingPunct="0">
              <a:defRPr sz="106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10600">
                <a:solidFill>
                  <a:schemeClr val="tx2"/>
                </a:solidFill>
                <a:latin typeface="Arial" charset="0"/>
                <a:ea typeface="ＭＳ Ｐゴシック" charset="0"/>
              </a:defRPr>
            </a:lvl9pPr>
          </a:lstStyle>
          <a:p>
            <a:pPr eaLnBrk="1" hangingPunct="1">
              <a:spcBef>
                <a:spcPct val="50000"/>
              </a:spcBef>
              <a:defRPr/>
            </a:pPr>
            <a:r>
              <a:rPr lang="en-US" sz="3000" b="1" dirty="0">
                <a:solidFill>
                  <a:srgbClr val="000000"/>
                </a:solidFill>
              </a:rPr>
              <a:t>Tips for Excel Charts</a:t>
            </a:r>
          </a:p>
          <a:p>
            <a:pPr algn="l" eaLnBrk="1" hangingPunct="1">
              <a:spcBef>
                <a:spcPct val="50000"/>
              </a:spcBef>
              <a:defRPr/>
            </a:pPr>
            <a:r>
              <a:rPr lang="en-US" sz="1800" dirty="0">
                <a:solidFill>
                  <a:schemeClr val="tx1"/>
                </a:solidFill>
              </a:rPr>
              <a:t>Copy and paste your Excel chart. The chart can be stretched to fit as required. If you need to edits parts of the chart, we recommend you edit the original chart in Excel, then re-paste the new chart.</a:t>
            </a:r>
          </a:p>
        </p:txBody>
      </p:sp>
      <p:grpSp>
        <p:nvGrpSpPr>
          <p:cNvPr id="4124" name="Group 2">
            <a:extLst>
              <a:ext uri="{FF2B5EF4-FFF2-40B4-BE49-F238E27FC236}">
                <a16:creationId xmlns:a16="http://schemas.microsoft.com/office/drawing/2014/main" id="{ACE7AECC-8FA7-4B9A-A645-960AE9F05C9C}"/>
              </a:ext>
            </a:extLst>
          </p:cNvPr>
          <p:cNvGrpSpPr>
            <a:grpSpLocks/>
          </p:cNvGrpSpPr>
          <p:nvPr/>
        </p:nvGrpSpPr>
        <p:grpSpPr bwMode="auto">
          <a:xfrm>
            <a:off x="15659100" y="18516600"/>
            <a:ext cx="3314700" cy="466725"/>
            <a:chOff x="15659100" y="18630900"/>
            <a:chExt cx="3314700" cy="466997"/>
          </a:xfrm>
        </p:grpSpPr>
        <p:sp>
          <p:nvSpPr>
            <p:cNvPr id="33" name="Rectangle 66">
              <a:extLst>
                <a:ext uri="{FF2B5EF4-FFF2-40B4-BE49-F238E27FC236}">
                  <a16:creationId xmlns:a16="http://schemas.microsoft.com/office/drawing/2014/main" id="{DB8A2631-58BA-4070-A48C-1BECEE18B0E5}"/>
                </a:ext>
              </a:extLst>
            </p:cNvPr>
            <p:cNvSpPr>
              <a:spLocks noChangeArrowheads="1"/>
            </p:cNvSpPr>
            <p:nvPr/>
          </p:nvSpPr>
          <p:spPr bwMode="auto">
            <a:xfrm>
              <a:off x="15659100" y="18630900"/>
              <a:ext cx="1428750" cy="2668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lIns="91426" tIns="45713" rIns="91426" bIns="45713" anchor="ctr"/>
            <a:lstStyle/>
            <a:p>
              <a:pPr algn="r">
                <a:defRPr/>
              </a:pPr>
              <a:r>
                <a:rPr lang="en-US" sz="1500" i="1" dirty="0">
                  <a:solidFill>
                    <a:schemeClr val="bg2">
                      <a:lumMod val="75000"/>
                    </a:schemeClr>
                  </a:solidFill>
                  <a:latin typeface="Arial" charset="0"/>
                  <a:ea typeface="ＭＳ Ｐゴシック" charset="0"/>
                  <a:cs typeface="ＭＳ Ｐゴシック" charset="0"/>
                </a:rPr>
                <a:t>Printed by</a:t>
              </a:r>
            </a:p>
          </p:txBody>
        </p:sp>
        <p:pic>
          <p:nvPicPr>
            <p:cNvPr id="4126" name="Picture 1" descr="Call4Posters_newBlue.eps">
              <a:extLst>
                <a:ext uri="{FF2B5EF4-FFF2-40B4-BE49-F238E27FC236}">
                  <a16:creationId xmlns:a16="http://schemas.microsoft.com/office/drawing/2014/main" id="{D097C4B4-F43E-4353-AE9B-6FC215FA405B}"/>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7145000" y="18745200"/>
              <a:ext cx="1828800" cy="352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1410</TotalTime>
  <Words>432</Words>
  <Application>Microsoft Office PowerPoint</Application>
  <PresentationFormat>Custom</PresentationFormat>
  <Paragraphs>31</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MS PGothic</vt:lpstr>
      <vt:lpstr>Times</vt:lpstr>
      <vt:lpstr>Default Design</vt:lpstr>
      <vt:lpstr>Microsoft Graph Chart</vt:lpstr>
      <vt:lpstr>Microsoft Excel Chart</vt:lpstr>
      <vt:lpstr>PowerPoint Presentation</vt:lpstr>
    </vt:vector>
  </TitlesOfParts>
  <Company>SciFor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Trevis, Mary</cp:lastModifiedBy>
  <cp:revision>226</cp:revision>
  <cp:lastPrinted>2014-10-15T14:34:46Z</cp:lastPrinted>
  <dcterms:created xsi:type="dcterms:W3CDTF">2003-12-17T18:44:28Z</dcterms:created>
  <dcterms:modified xsi:type="dcterms:W3CDTF">2019-07-31T13:40:33Z</dcterms:modified>
</cp:coreProperties>
</file>